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1" r:id="rId22"/>
    <p:sldId id="282" r:id="rId23"/>
    <p:sldId id="28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0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7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6000" dirty="0" smtClean="0"/>
              <a:t>Yoga App</a:t>
            </a:r>
            <a:endParaRPr lang="en-GB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923813"/>
          </a:xfrm>
        </p:spPr>
        <p:txBody>
          <a:bodyPr/>
          <a:lstStyle/>
          <a:p>
            <a:r>
              <a:rPr lang="en-GB" dirty="0" smtClean="0"/>
              <a:t>Project in Android Studio </a:t>
            </a:r>
          </a:p>
          <a:p>
            <a:r>
              <a:rPr lang="en-GB" dirty="0" smtClean="0"/>
              <a:t>Java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2589213" y="5780971"/>
            <a:ext cx="22765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Programoi</a:t>
            </a:r>
            <a:r>
              <a:rPr lang="en-GB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: Sara Zhuri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3769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Layout 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 err="1" smtClean="0"/>
              <a:t>ListView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3" y="2421276"/>
            <a:ext cx="4313237" cy="3202898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054" y="2125663"/>
            <a:ext cx="3451879" cy="3778250"/>
          </a:xfrm>
        </p:spPr>
      </p:pic>
    </p:spTree>
    <p:extLst>
      <p:ext uri="{BB962C8B-B14F-4D97-AF65-F5344CB8AC3E}">
        <p14:creationId xmlns:p14="http://schemas.microsoft.com/office/powerpoint/2010/main" val="227763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List me video  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4" y="1500178"/>
            <a:ext cx="2803880" cy="5357822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GB" dirty="0" err="1" smtClean="0"/>
              <a:t>Krijojme</a:t>
            </a:r>
            <a:r>
              <a:rPr lang="en-GB" dirty="0" smtClean="0"/>
              <a:t> </a:t>
            </a:r>
            <a:r>
              <a:rPr lang="en-GB" dirty="0" err="1" smtClean="0"/>
              <a:t>nje</a:t>
            </a:r>
            <a:r>
              <a:rPr lang="en-GB" dirty="0" smtClean="0"/>
              <a:t> </a:t>
            </a:r>
            <a:r>
              <a:rPr lang="en-GB" dirty="0" err="1" smtClean="0"/>
              <a:t>arrayList</a:t>
            </a:r>
            <a:r>
              <a:rPr lang="en-GB" dirty="0" smtClean="0"/>
              <a:t>  </a:t>
            </a:r>
            <a:r>
              <a:rPr lang="en-GB" dirty="0" err="1" smtClean="0"/>
              <a:t>ku</a:t>
            </a:r>
            <a:r>
              <a:rPr lang="en-GB" dirty="0" smtClean="0"/>
              <a:t> </a:t>
            </a:r>
            <a:r>
              <a:rPr lang="en-GB" dirty="0" err="1" smtClean="0"/>
              <a:t>shtojm</a:t>
            </a:r>
            <a:r>
              <a:rPr lang="en-GB" dirty="0" smtClean="0"/>
              <a:t> video me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metoden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.add(“emir videos”);</a:t>
            </a:r>
          </a:p>
          <a:p>
            <a:r>
              <a:rPr lang="en-GB" dirty="0" err="1" smtClean="0"/>
              <a:t>Krijojme</a:t>
            </a:r>
            <a:r>
              <a:rPr lang="en-GB" dirty="0" smtClean="0"/>
              <a:t> </a:t>
            </a:r>
            <a:r>
              <a:rPr lang="en-GB" dirty="0" err="1" smtClean="0"/>
              <a:t>nje</a:t>
            </a:r>
            <a:r>
              <a:rPr lang="en-GB" dirty="0" smtClean="0"/>
              <a:t> </a:t>
            </a:r>
            <a:r>
              <a:rPr lang="en-GB" dirty="0" err="1" smtClean="0"/>
              <a:t>ArrayAdapter</a:t>
            </a:r>
            <a:r>
              <a:rPr lang="en-GB" dirty="0" smtClean="0"/>
              <a:t> </a:t>
            </a:r>
            <a:r>
              <a:rPr lang="en-GB" dirty="0" err="1" smtClean="0"/>
              <a:t>dhe</a:t>
            </a:r>
            <a:r>
              <a:rPr lang="en-GB" dirty="0" smtClean="0"/>
              <a:t> me </a:t>
            </a:r>
            <a:r>
              <a:rPr lang="en-GB" dirty="0" err="1" smtClean="0"/>
              <a:t>metoden</a:t>
            </a:r>
            <a:r>
              <a:rPr lang="en-GB" dirty="0" smtClean="0"/>
              <a:t> 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.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setAdapter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()</a:t>
            </a:r>
            <a:r>
              <a:rPr lang="en-GB" dirty="0" smtClean="0"/>
              <a:t>  e </a:t>
            </a:r>
            <a:r>
              <a:rPr lang="en-GB" dirty="0" err="1" smtClean="0"/>
              <a:t>shtojme</a:t>
            </a:r>
            <a:r>
              <a:rPr lang="en-GB" dirty="0" smtClean="0"/>
              <a:t> </a:t>
            </a:r>
          </a:p>
          <a:p>
            <a:r>
              <a:rPr lang="en-GB" dirty="0" smtClean="0"/>
              <a:t>.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setOnItemClickListener</a:t>
            </a:r>
            <a:r>
              <a:rPr lang="en-GB" dirty="0" smtClean="0"/>
              <a:t> ne </a:t>
            </a:r>
            <a:r>
              <a:rPr lang="en-GB" dirty="0" err="1" smtClean="0"/>
              <a:t>varesi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pozicionit</a:t>
            </a:r>
            <a:r>
              <a:rPr lang="en-GB" dirty="0"/>
              <a:t> </a:t>
            </a:r>
            <a:r>
              <a:rPr lang="en-GB" dirty="0" smtClean="0"/>
              <a:t>me </a:t>
            </a:r>
            <a:r>
              <a:rPr lang="en-GB" dirty="0" err="1" smtClean="0"/>
              <a:t>nje</a:t>
            </a:r>
            <a:r>
              <a:rPr lang="en-GB" dirty="0" smtClean="0"/>
              <a:t> </a:t>
            </a:r>
            <a:r>
              <a:rPr lang="en-GB" dirty="0" err="1" smtClean="0"/>
              <a:t>swich</a:t>
            </a:r>
            <a:r>
              <a:rPr lang="en-GB" dirty="0" smtClean="0"/>
              <a:t> </a:t>
            </a:r>
            <a:r>
              <a:rPr lang="en-GB" dirty="0" err="1" smtClean="0"/>
              <a:t>vendosim</a:t>
            </a:r>
            <a:r>
              <a:rPr lang="en-GB" dirty="0" smtClean="0"/>
              <a:t> </a:t>
            </a:r>
            <a:r>
              <a:rPr lang="en-GB" dirty="0" err="1" smtClean="0"/>
              <a:t>videot</a:t>
            </a:r>
            <a:r>
              <a:rPr lang="en-GB" dirty="0" smtClean="0"/>
              <a:t> .</a:t>
            </a:r>
          </a:p>
          <a:p>
            <a:r>
              <a:rPr lang="en-GB" dirty="0" err="1" smtClean="0"/>
              <a:t>Perdorim</a:t>
            </a:r>
            <a:r>
              <a:rPr lang="en-GB" dirty="0" smtClean="0"/>
              <a:t> </a:t>
            </a:r>
            <a:r>
              <a:rPr lang="en-GB" dirty="0" err="1" smtClean="0"/>
              <a:t>metodat</a:t>
            </a:r>
            <a:r>
              <a:rPr lang="en-GB" dirty="0" smtClean="0"/>
              <a:t> .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setMediaControler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()</a:t>
            </a:r>
          </a:p>
          <a:p>
            <a:r>
              <a:rPr lang="en-GB" dirty="0" smtClean="0"/>
              <a:t>.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equestFocus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();</a:t>
            </a:r>
          </a:p>
          <a:p>
            <a:r>
              <a:rPr lang="en-GB" dirty="0" smtClean="0"/>
              <a:t>.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start();</a:t>
            </a:r>
            <a:endParaRPr lang="en-GB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39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VideoView</a:t>
            </a:r>
            <a:r>
              <a:rPr lang="en-GB" dirty="0"/>
              <a:t> </a:t>
            </a:r>
            <a:r>
              <a:rPr lang="en-GB" dirty="0" smtClean="0"/>
              <a:t>aktiviteti.java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906" y="2151090"/>
            <a:ext cx="6275997" cy="4090544"/>
          </a:xfrm>
        </p:spPr>
      </p:pic>
      <p:pic>
        <p:nvPicPr>
          <p:cNvPr id="5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800" y="1803625"/>
            <a:ext cx="2670836" cy="4722821"/>
          </a:xfrm>
        </p:spPr>
      </p:pic>
    </p:spTree>
    <p:extLst>
      <p:ext uri="{BB962C8B-B14F-4D97-AF65-F5344CB8AC3E}">
        <p14:creationId xmlns:p14="http://schemas.microsoft.com/office/powerpoint/2010/main" val="328555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VideoView</a:t>
            </a:r>
            <a:r>
              <a:rPr lang="en-GB" dirty="0" smtClean="0"/>
              <a:t> Layout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161" y="2008682"/>
            <a:ext cx="5731065" cy="4334783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39855" y="2008681"/>
            <a:ext cx="3664755" cy="4334783"/>
          </a:xfrm>
        </p:spPr>
        <p:txBody>
          <a:bodyPr/>
          <a:lstStyle/>
          <a:p>
            <a:r>
              <a:rPr lang="en-GB" dirty="0" err="1" smtClean="0"/>
              <a:t>Kemi</a:t>
            </a:r>
            <a:r>
              <a:rPr lang="en-GB" dirty="0" smtClean="0"/>
              <a:t> </a:t>
            </a:r>
            <a:r>
              <a:rPr lang="en-GB" dirty="0" err="1" smtClean="0"/>
              <a:t>perdorur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RelativLayout</a:t>
            </a:r>
            <a:endParaRPr lang="en-GB" dirty="0" smtClean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GB" dirty="0" err="1" smtClean="0"/>
              <a:t>Elementet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VideoView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GB" dirty="0" smtClean="0"/>
              <a:t>per </a:t>
            </a:r>
            <a:r>
              <a:rPr lang="en-GB" dirty="0" err="1" smtClean="0"/>
              <a:t>paraqitjen</a:t>
            </a:r>
            <a:r>
              <a:rPr lang="en-GB" dirty="0" smtClean="0"/>
              <a:t> e videos </a:t>
            </a:r>
          </a:p>
          <a:p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ListView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GB" dirty="0" smtClean="0"/>
              <a:t>per listen me video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201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Audio Media Player 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4" y="1419079"/>
            <a:ext cx="3098341" cy="5065339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 smtClean="0"/>
              <a:t>List me Audio </a:t>
            </a:r>
          </a:p>
          <a:p>
            <a:pPr>
              <a:lnSpc>
                <a:spcPct val="150000"/>
              </a:lnSpc>
            </a:pPr>
            <a:r>
              <a:rPr lang="en-GB" dirty="0" err="1" smtClean="0"/>
              <a:t>Kenget</a:t>
            </a:r>
            <a:r>
              <a:rPr lang="en-GB" dirty="0" smtClean="0"/>
              <a:t> e </a:t>
            </a:r>
            <a:r>
              <a:rPr lang="en-GB" dirty="0" err="1" smtClean="0"/>
              <a:t>shkarkuara</a:t>
            </a:r>
            <a:r>
              <a:rPr lang="en-GB" dirty="0" smtClean="0"/>
              <a:t> </a:t>
            </a:r>
            <a:r>
              <a:rPr lang="en-GB" dirty="0" err="1" smtClean="0"/>
              <a:t>ndodhen</a:t>
            </a:r>
            <a:r>
              <a:rPr lang="en-GB" dirty="0" smtClean="0"/>
              <a:t> ne </a:t>
            </a:r>
            <a:r>
              <a:rPr lang="en-GB" dirty="0" err="1" smtClean="0"/>
              <a:t>folderin</a:t>
            </a:r>
            <a:r>
              <a:rPr lang="en-GB" dirty="0" smtClean="0"/>
              <a:t> raw ne formatin.mp4</a:t>
            </a:r>
          </a:p>
          <a:p>
            <a:pPr>
              <a:lnSpc>
                <a:spcPct val="150000"/>
              </a:lnSpc>
            </a:pPr>
            <a:r>
              <a:rPr lang="en-GB" dirty="0" err="1" smtClean="0"/>
              <a:t>Buton</a:t>
            </a:r>
            <a:r>
              <a:rPr lang="en-GB" dirty="0" smtClean="0"/>
              <a:t> start pause </a:t>
            </a:r>
            <a:r>
              <a:rPr lang="en-GB" dirty="0" err="1" smtClean="0"/>
              <a:t>dhe</a:t>
            </a:r>
            <a:r>
              <a:rPr lang="en-GB" dirty="0" smtClean="0"/>
              <a:t> stop </a:t>
            </a:r>
            <a:r>
              <a:rPr lang="en-GB" dirty="0" err="1" smtClean="0"/>
              <a:t>perkatesish</a:t>
            </a:r>
            <a:r>
              <a:rPr lang="en-GB" dirty="0" smtClean="0"/>
              <a:t> me </a:t>
            </a:r>
            <a:r>
              <a:rPr lang="en-GB" dirty="0" err="1" smtClean="0"/>
              <a:t>ikona</a:t>
            </a:r>
            <a:endParaRPr lang="en-GB" dirty="0" smtClean="0"/>
          </a:p>
          <a:p>
            <a:pPr>
              <a:lnSpc>
                <a:spcPct val="150000"/>
              </a:lnSpc>
            </a:pPr>
            <a:r>
              <a:rPr lang="en-GB" dirty="0" smtClean="0"/>
              <a:t>Per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ndertuar</a:t>
            </a:r>
            <a:r>
              <a:rPr lang="en-GB" dirty="0"/>
              <a:t> </a:t>
            </a:r>
            <a:r>
              <a:rPr lang="en-GB" dirty="0" err="1" smtClean="0"/>
              <a:t>kemi</a:t>
            </a:r>
            <a:r>
              <a:rPr lang="en-GB" dirty="0" smtClean="0"/>
              <a:t> </a:t>
            </a:r>
            <a:r>
              <a:rPr lang="en-GB" dirty="0" err="1" smtClean="0"/>
              <a:t>krijuar</a:t>
            </a:r>
            <a:r>
              <a:rPr lang="en-GB" dirty="0" smtClean="0"/>
              <a:t> 3 clasa.java </a:t>
            </a:r>
            <a:r>
              <a:rPr lang="en-GB" dirty="0" err="1" smtClean="0"/>
              <a:t>adapterin</a:t>
            </a:r>
            <a:r>
              <a:rPr lang="en-GB" dirty="0" smtClean="0"/>
              <a:t> ,</a:t>
            </a:r>
            <a:r>
              <a:rPr lang="en-GB" dirty="0" err="1" smtClean="0"/>
              <a:t>mainin</a:t>
            </a:r>
            <a:r>
              <a:rPr lang="en-GB" dirty="0"/>
              <a:t> </a:t>
            </a:r>
            <a:r>
              <a:rPr lang="en-GB" dirty="0" smtClean="0"/>
              <a:t> </a:t>
            </a:r>
            <a:r>
              <a:rPr lang="en-GB" dirty="0" err="1" smtClean="0"/>
              <a:t>dhe</a:t>
            </a:r>
            <a:r>
              <a:rPr lang="en-GB" dirty="0" smtClean="0"/>
              <a:t> </a:t>
            </a:r>
            <a:r>
              <a:rPr lang="en-GB" dirty="0" err="1" smtClean="0"/>
              <a:t>classen</a:t>
            </a:r>
            <a:r>
              <a:rPr lang="en-GB" dirty="0" smtClean="0"/>
              <a:t> music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9314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MediaPlayer.java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433" y="1626781"/>
            <a:ext cx="5679819" cy="4237075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GB" dirty="0" err="1" smtClean="0"/>
              <a:t>Krijojme</a:t>
            </a:r>
            <a:r>
              <a:rPr lang="en-GB" dirty="0" smtClean="0"/>
              <a:t> </a:t>
            </a:r>
            <a:r>
              <a:rPr lang="en-GB" dirty="0" err="1" smtClean="0"/>
              <a:t>classen</a:t>
            </a:r>
            <a:r>
              <a:rPr lang="en-GB" dirty="0" smtClean="0"/>
              <a:t> 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Music.java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cilen</a:t>
            </a:r>
            <a:r>
              <a:rPr lang="en-GB" dirty="0" smtClean="0"/>
              <a:t> e </a:t>
            </a:r>
            <a:r>
              <a:rPr lang="en-GB" dirty="0" err="1" smtClean="0"/>
              <a:t>perfshijme</a:t>
            </a:r>
            <a:r>
              <a:rPr lang="en-GB" dirty="0" smtClean="0"/>
              <a:t> Brenda </a:t>
            </a:r>
            <a:r>
              <a:rPr lang="en-GB" dirty="0" err="1" smtClean="0"/>
              <a:t>ArrayList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ArrayList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&lt;Music&gt;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arrayList</a:t>
            </a:r>
            <a:endParaRPr lang="en-GB" dirty="0" smtClean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GB" dirty="0" err="1" smtClean="0"/>
              <a:t>Krijojme</a:t>
            </a:r>
            <a:r>
              <a:rPr lang="en-GB" dirty="0" smtClean="0"/>
              <a:t>  </a:t>
            </a:r>
            <a:r>
              <a:rPr lang="en-GB" dirty="0" err="1" smtClean="0"/>
              <a:t>adapterin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CustomMusicAdapter</a:t>
            </a:r>
            <a:r>
              <a:rPr lang="en-GB" dirty="0" smtClean="0"/>
              <a:t> </a:t>
            </a:r>
          </a:p>
          <a:p>
            <a:r>
              <a:rPr lang="en-GB" dirty="0" smtClean="0"/>
              <a:t>Si </a:t>
            </a:r>
            <a:r>
              <a:rPr lang="en-GB" dirty="0" err="1" smtClean="0"/>
              <a:t>dhe</a:t>
            </a:r>
            <a:r>
              <a:rPr lang="en-GB" dirty="0" smtClean="0"/>
              <a:t> </a:t>
            </a:r>
            <a:r>
              <a:rPr lang="en-GB" dirty="0" err="1" smtClean="0"/>
              <a:t>nje</a:t>
            </a:r>
            <a:r>
              <a:rPr lang="en-GB" dirty="0" smtClean="0"/>
              <a:t> </a:t>
            </a:r>
            <a:r>
              <a:rPr lang="en-GB" dirty="0" err="1" smtClean="0"/>
              <a:t>listView</a:t>
            </a:r>
            <a:r>
              <a:rPr lang="en-GB" dirty="0" smtClean="0"/>
              <a:t> me listen e </a:t>
            </a:r>
            <a:r>
              <a:rPr lang="en-GB" dirty="0" err="1" smtClean="0"/>
              <a:t>kengeve</a:t>
            </a:r>
            <a:endParaRPr lang="en-GB" dirty="0" smtClean="0"/>
          </a:p>
          <a:p>
            <a:r>
              <a:rPr lang="en-GB" dirty="0" err="1" smtClean="0"/>
              <a:t>Shtojme</a:t>
            </a:r>
            <a:r>
              <a:rPr lang="en-GB" dirty="0" smtClean="0"/>
              <a:t> </a:t>
            </a:r>
            <a:r>
              <a:rPr lang="en-GB" dirty="0" err="1" smtClean="0"/>
              <a:t>Elementet</a:t>
            </a:r>
            <a:r>
              <a:rPr lang="en-GB" dirty="0" smtClean="0"/>
              <a:t> e </a:t>
            </a:r>
            <a:r>
              <a:rPr lang="en-GB" dirty="0" err="1" smtClean="0"/>
              <a:t>arraylist</a:t>
            </a:r>
            <a:r>
              <a:rPr lang="en-GB" dirty="0" smtClean="0"/>
              <a:t> ne adapter</a:t>
            </a:r>
          </a:p>
          <a:p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arrayList.add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(“manta”,”day”,”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urle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song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nga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raw”);</a:t>
            </a:r>
          </a:p>
          <a:p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.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setAdapter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() </a:t>
            </a:r>
            <a:r>
              <a:rPr lang="en-GB" dirty="0" err="1" smtClean="0">
                <a:solidFill>
                  <a:schemeClr val="accent1"/>
                </a:solidFill>
              </a:rPr>
              <a:t>shtojme</a:t>
            </a:r>
            <a:r>
              <a:rPr lang="en-GB" dirty="0" smtClean="0">
                <a:solidFill>
                  <a:schemeClr val="accent1"/>
                </a:solidFill>
              </a:rPr>
              <a:t> </a:t>
            </a:r>
            <a:r>
              <a:rPr lang="en-GB" dirty="0" err="1" smtClean="0">
                <a:solidFill>
                  <a:schemeClr val="accent1"/>
                </a:solidFill>
              </a:rPr>
              <a:t>adapterin</a:t>
            </a:r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364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Adapter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144" y="1631261"/>
            <a:ext cx="6184603" cy="4272583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 err="1" smtClean="0"/>
              <a:t>Krijimi</a:t>
            </a:r>
            <a:r>
              <a:rPr lang="en-GB" dirty="0" smtClean="0"/>
              <a:t> I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CustomMusicAdapter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GB" dirty="0" err="1" smtClean="0"/>
              <a:t>Merr</a:t>
            </a:r>
            <a:r>
              <a:rPr lang="en-GB" dirty="0" smtClean="0"/>
              <a:t> </a:t>
            </a:r>
            <a:r>
              <a:rPr lang="en-GB" dirty="0" err="1" smtClean="0"/>
              <a:t>nga</a:t>
            </a:r>
            <a:r>
              <a:rPr lang="en-GB" dirty="0" smtClean="0"/>
              <a:t> </a:t>
            </a:r>
            <a:r>
              <a:rPr lang="en-GB" dirty="0" err="1" smtClean="0"/>
              <a:t>klasa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BaseAdapter</a:t>
            </a:r>
            <a:r>
              <a:rPr lang="en-GB" dirty="0" smtClean="0"/>
              <a:t> </a:t>
            </a:r>
            <a:r>
              <a:rPr lang="en-GB" dirty="0" err="1" smtClean="0"/>
              <a:t>qe</a:t>
            </a:r>
            <a:r>
              <a:rPr lang="en-GB" dirty="0" smtClean="0"/>
              <a:t> </a:t>
            </a:r>
            <a:r>
              <a:rPr lang="en-GB" dirty="0" err="1" smtClean="0"/>
              <a:t>permban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ListAdapter</a:t>
            </a:r>
            <a:r>
              <a:rPr lang="en-GB" dirty="0" smtClean="0"/>
              <a:t> </a:t>
            </a:r>
            <a:r>
              <a:rPr lang="en-GB" dirty="0" err="1" smtClean="0"/>
              <a:t>dhe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SpinnerAdapter</a:t>
            </a:r>
            <a:endParaRPr lang="en-GB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109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Clasa</a:t>
            </a:r>
            <a:r>
              <a:rPr lang="en-GB" dirty="0" smtClean="0"/>
              <a:t> Music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897" y="1461239"/>
            <a:ext cx="5624870" cy="5107588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 err="1" smtClean="0"/>
              <a:t>Krijojme</a:t>
            </a:r>
            <a:r>
              <a:rPr lang="en-GB" dirty="0" smtClean="0"/>
              <a:t> </a:t>
            </a:r>
            <a:r>
              <a:rPr lang="en-GB" dirty="0" err="1" smtClean="0"/>
              <a:t>klasen</a:t>
            </a:r>
            <a:r>
              <a:rPr lang="en-GB" dirty="0" smtClean="0"/>
              <a:t> 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Music.java</a:t>
            </a:r>
          </a:p>
          <a:p>
            <a:pPr>
              <a:lnSpc>
                <a:spcPct val="150000"/>
              </a:lnSpc>
            </a:pPr>
            <a:r>
              <a:rPr lang="en-GB" dirty="0" err="1" smtClean="0"/>
              <a:t>Ka</a:t>
            </a:r>
            <a:r>
              <a:rPr lang="en-GB" dirty="0" smtClean="0"/>
              <a:t> </a:t>
            </a:r>
            <a:r>
              <a:rPr lang="en-GB" dirty="0" err="1" smtClean="0"/>
              <a:t>konstruktor</a:t>
            </a:r>
            <a:r>
              <a:rPr lang="en-GB" dirty="0" smtClean="0"/>
              <a:t> me </a:t>
            </a:r>
            <a:r>
              <a:rPr lang="en-GB" dirty="0" err="1" smtClean="0"/>
              <a:t>parametra</a:t>
            </a:r>
            <a:r>
              <a:rPr lang="en-GB" dirty="0" smtClean="0"/>
              <a:t> </a:t>
            </a:r>
            <a:r>
              <a:rPr lang="en-GB" dirty="0" err="1" smtClean="0"/>
              <a:t>si</a:t>
            </a:r>
            <a:r>
              <a:rPr lang="en-GB" dirty="0" smtClean="0"/>
              <a:t> </a:t>
            </a:r>
            <a:r>
              <a:rPr lang="en-GB" dirty="0" err="1" smtClean="0"/>
              <a:t>dhe</a:t>
            </a:r>
            <a:r>
              <a:rPr lang="en-GB" dirty="0" smtClean="0"/>
              <a:t> </a:t>
            </a:r>
            <a:r>
              <a:rPr lang="en-GB" dirty="0" err="1" smtClean="0"/>
              <a:t>metodat</a:t>
            </a:r>
            <a:r>
              <a:rPr lang="en-GB" dirty="0" smtClean="0"/>
              <a:t> 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get() </a:t>
            </a:r>
            <a:r>
              <a:rPr lang="en-GB" dirty="0" err="1" smtClean="0"/>
              <a:t>dhe</a:t>
            </a:r>
            <a:r>
              <a:rPr lang="en-GB" dirty="0" smtClean="0"/>
              <a:t> 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set() 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 per </a:t>
            </a:r>
            <a:r>
              <a:rPr lang="en-GB" dirty="0" err="1" smtClean="0"/>
              <a:t>secilen</a:t>
            </a:r>
            <a:r>
              <a:rPr lang="en-GB" dirty="0" smtClean="0"/>
              <a:t> instance</a:t>
            </a:r>
            <a:endParaRPr lang="en-GB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145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FloatActionButton</a:t>
            </a:r>
            <a:r>
              <a:rPr lang="en-GB" dirty="0" smtClean="0"/>
              <a:t> per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dergur</a:t>
            </a:r>
            <a:r>
              <a:rPr lang="en-GB" dirty="0" smtClean="0"/>
              <a:t> </a:t>
            </a:r>
            <a:r>
              <a:rPr lang="en-GB" dirty="0" err="1" smtClean="0"/>
              <a:t>mesazh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548" y="2133600"/>
            <a:ext cx="1914567" cy="377825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By default </a:t>
            </a:r>
            <a:r>
              <a:rPr lang="en-GB" dirty="0" err="1" smtClean="0"/>
              <a:t>kam</a:t>
            </a:r>
            <a:r>
              <a:rPr lang="en-GB" dirty="0" smtClean="0"/>
              <a:t> </a:t>
            </a:r>
            <a:r>
              <a:rPr lang="en-GB" dirty="0" err="1" smtClean="0"/>
              <a:t>vendosur</a:t>
            </a:r>
            <a:r>
              <a:rPr lang="en-GB" dirty="0" smtClean="0"/>
              <a:t> </a:t>
            </a:r>
            <a:r>
              <a:rPr lang="en-GB" dirty="0" err="1" smtClean="0"/>
              <a:t>qe</a:t>
            </a:r>
            <a:r>
              <a:rPr lang="en-GB" dirty="0" smtClean="0"/>
              <a:t> </a:t>
            </a:r>
            <a:r>
              <a:rPr lang="en-GB" dirty="0" err="1" smtClean="0"/>
              <a:t>mesazhet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dergohen</a:t>
            </a:r>
            <a:r>
              <a:rPr lang="en-GB" dirty="0"/>
              <a:t> </a:t>
            </a:r>
            <a:r>
              <a:rPr lang="en-GB" dirty="0" err="1"/>
              <a:t>automatikisht</a:t>
            </a:r>
            <a:r>
              <a:rPr lang="en-GB" dirty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adresa</a:t>
            </a:r>
            <a:r>
              <a:rPr lang="en-GB" dirty="0" smtClean="0"/>
              <a:t> e </a:t>
            </a:r>
            <a:r>
              <a:rPr lang="en-GB" dirty="0" err="1" smtClean="0"/>
              <a:t>vendosur</a:t>
            </a:r>
            <a:r>
              <a:rPr lang="en-GB" dirty="0" smtClean="0"/>
              <a:t> e </a:t>
            </a:r>
            <a:r>
              <a:rPr lang="en-GB" dirty="0" err="1" smtClean="0"/>
              <a:t>emailit</a:t>
            </a:r>
            <a:endParaRPr lang="en-GB" dirty="0" smtClean="0"/>
          </a:p>
          <a:p>
            <a:r>
              <a:rPr lang="en-GB" dirty="0" err="1" smtClean="0"/>
              <a:t>Pasi</a:t>
            </a:r>
            <a:r>
              <a:rPr lang="en-GB" dirty="0" smtClean="0"/>
              <a:t> </a:t>
            </a:r>
            <a:r>
              <a:rPr lang="en-GB" dirty="0" err="1" smtClean="0"/>
              <a:t>klikohet</a:t>
            </a:r>
            <a:r>
              <a:rPr lang="en-GB" dirty="0" smtClean="0"/>
              <a:t> </a:t>
            </a:r>
            <a:r>
              <a:rPr lang="en-GB" dirty="0" err="1" smtClean="0"/>
              <a:t>butoni</a:t>
            </a:r>
            <a:r>
              <a:rPr lang="en-GB" dirty="0" smtClean="0"/>
              <a:t> send </a:t>
            </a:r>
            <a:r>
              <a:rPr lang="en-GB" dirty="0" err="1" smtClean="0"/>
              <a:t>perdorim</a:t>
            </a:r>
            <a:r>
              <a:rPr lang="en-GB" dirty="0" smtClean="0"/>
              <a:t> </a:t>
            </a:r>
            <a:r>
              <a:rPr lang="en-GB" dirty="0" err="1" smtClean="0"/>
              <a:t>emailin</a:t>
            </a:r>
            <a:r>
              <a:rPr lang="en-GB" dirty="0" smtClean="0"/>
              <a:t> per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derguar</a:t>
            </a:r>
            <a:r>
              <a:rPr lang="en-GB" dirty="0" smtClean="0"/>
              <a:t> </a:t>
            </a:r>
            <a:r>
              <a:rPr lang="en-GB" dirty="0" err="1" smtClean="0"/>
              <a:t>messazhin</a:t>
            </a:r>
            <a:endParaRPr lang="en-GB" dirty="0" smtClean="0"/>
          </a:p>
          <a:p>
            <a:r>
              <a:rPr lang="en-GB" dirty="0" err="1" smtClean="0"/>
              <a:t>Emaili</a:t>
            </a:r>
            <a:r>
              <a:rPr lang="en-GB" dirty="0" smtClean="0"/>
              <a:t> </a:t>
            </a:r>
            <a:r>
              <a:rPr lang="en-GB" dirty="0" err="1" smtClean="0"/>
              <a:t>eshte</a:t>
            </a:r>
            <a:r>
              <a:rPr lang="en-GB" dirty="0" smtClean="0"/>
              <a:t> app </a:t>
            </a:r>
            <a:r>
              <a:rPr lang="en-GB" dirty="0" err="1" smtClean="0"/>
              <a:t>tjeter</a:t>
            </a:r>
            <a:r>
              <a:rPr lang="en-GB" dirty="0" smtClean="0"/>
              <a:t> Brenda </a:t>
            </a:r>
            <a:r>
              <a:rPr lang="en-GB" dirty="0" err="1" smtClean="0"/>
              <a:t>telefonit</a:t>
            </a:r>
            <a:r>
              <a:rPr lang="en-GB" dirty="0" smtClean="0"/>
              <a:t> </a:t>
            </a:r>
            <a:r>
              <a:rPr lang="en-GB" dirty="0" err="1" smtClean="0"/>
              <a:t>ku</a:t>
            </a:r>
            <a:r>
              <a:rPr lang="en-GB" dirty="0" smtClean="0"/>
              <a:t> me </a:t>
            </a:r>
            <a:r>
              <a:rPr lang="en-GB" dirty="0" err="1" smtClean="0"/>
              <a:t>ane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metodave.putExtra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() </a:t>
            </a:r>
            <a:r>
              <a:rPr lang="en-GB" dirty="0" err="1" smtClean="0"/>
              <a:t>behet</a:t>
            </a:r>
            <a:r>
              <a:rPr lang="en-GB" dirty="0" smtClean="0"/>
              <a:t> </a:t>
            </a:r>
            <a:r>
              <a:rPr lang="en-GB" dirty="0" err="1" smtClean="0"/>
              <a:t>kalimi</a:t>
            </a:r>
            <a:r>
              <a:rPr lang="en-GB" dirty="0" smtClean="0"/>
              <a:t> I </a:t>
            </a:r>
            <a:r>
              <a:rPr lang="en-GB" dirty="0" err="1" smtClean="0"/>
              <a:t>datave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6029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MessageActivity.java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352" y="1603946"/>
            <a:ext cx="5725567" cy="4490561"/>
          </a:xfrm>
        </p:spPr>
      </p:pic>
    </p:spTree>
    <p:extLst>
      <p:ext uri="{BB962C8B-B14F-4D97-AF65-F5344CB8AC3E}">
        <p14:creationId xmlns:p14="http://schemas.microsoft.com/office/powerpoint/2010/main" val="111236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Cfare</a:t>
            </a:r>
            <a:r>
              <a:rPr lang="en-GB" dirty="0" smtClean="0"/>
              <a:t> 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 err="1" smtClean="0"/>
              <a:t>ofron</a:t>
            </a:r>
            <a:r>
              <a:rPr lang="en-GB" dirty="0" smtClean="0"/>
              <a:t> </a:t>
            </a:r>
            <a:r>
              <a:rPr lang="en-GB" dirty="0" err="1" smtClean="0"/>
              <a:t>perdoruesit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GB" dirty="0" err="1"/>
              <a:t>Perdoruesi</a:t>
            </a:r>
            <a:r>
              <a:rPr lang="en-GB" dirty="0"/>
              <a:t> </a:t>
            </a:r>
            <a:r>
              <a:rPr lang="en-GB" dirty="0" err="1"/>
              <a:t>mund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lexoje</a:t>
            </a:r>
            <a:r>
              <a:rPr lang="en-GB" dirty="0"/>
              <a:t> </a:t>
            </a:r>
            <a:r>
              <a:rPr lang="en-GB" dirty="0" err="1"/>
              <a:t>informacionet</a:t>
            </a:r>
            <a:r>
              <a:rPr lang="en-GB" dirty="0"/>
              <a:t> </a:t>
            </a:r>
            <a:r>
              <a:rPr lang="en-GB" dirty="0" err="1"/>
              <a:t>qe</a:t>
            </a:r>
            <a:r>
              <a:rPr lang="en-GB" dirty="0"/>
              <a:t> do update-hen here pas here per </a:t>
            </a:r>
            <a:r>
              <a:rPr lang="en-GB" dirty="0" err="1"/>
              <a:t>tema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ndryshme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“</a:t>
            </a:r>
            <a:r>
              <a:rPr lang="en-GB" dirty="0" err="1"/>
              <a:t>gjetja</a:t>
            </a:r>
            <a:r>
              <a:rPr lang="en-GB" dirty="0"/>
              <a:t> e </a:t>
            </a:r>
            <a:r>
              <a:rPr lang="en-GB" dirty="0" err="1"/>
              <a:t>qetesise</a:t>
            </a:r>
            <a:r>
              <a:rPr lang="en-GB" dirty="0"/>
              <a:t> </a:t>
            </a:r>
            <a:r>
              <a:rPr lang="en-GB" dirty="0" err="1"/>
              <a:t>shpirterore</a:t>
            </a:r>
            <a:r>
              <a:rPr lang="en-GB" dirty="0"/>
              <a:t> ” </a:t>
            </a:r>
            <a:r>
              <a:rPr lang="en-GB" dirty="0" err="1"/>
              <a:t>dhe</a:t>
            </a:r>
            <a:r>
              <a:rPr lang="en-GB" dirty="0"/>
              <a:t> </a:t>
            </a:r>
            <a:r>
              <a:rPr lang="en-GB" dirty="0" err="1"/>
              <a:t>ku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default ne </a:t>
            </a:r>
            <a:r>
              <a:rPr lang="en-GB" dirty="0" err="1"/>
              <a:t>kete</a:t>
            </a:r>
            <a:r>
              <a:rPr lang="en-GB" dirty="0"/>
              <a:t> </a:t>
            </a:r>
            <a:r>
              <a:rPr lang="en-GB" dirty="0" err="1"/>
              <a:t>aktivitet</a:t>
            </a:r>
            <a:r>
              <a:rPr lang="en-GB" dirty="0"/>
              <a:t> </a:t>
            </a:r>
            <a:r>
              <a:rPr lang="en-GB" dirty="0" err="1"/>
              <a:t>eshte</a:t>
            </a:r>
            <a:r>
              <a:rPr lang="en-GB" dirty="0"/>
              <a:t> “</a:t>
            </a:r>
            <a:r>
              <a:rPr lang="en-GB" dirty="0" err="1"/>
              <a:t>Cfare</a:t>
            </a:r>
            <a:r>
              <a:rPr lang="en-GB" dirty="0"/>
              <a:t> </a:t>
            </a:r>
            <a:r>
              <a:rPr lang="en-GB" dirty="0" err="1"/>
              <a:t>eshte</a:t>
            </a:r>
            <a:r>
              <a:rPr lang="en-GB" dirty="0"/>
              <a:t> yoga”. </a:t>
            </a:r>
          </a:p>
          <a:p>
            <a:pPr>
              <a:lnSpc>
                <a:spcPct val="120000"/>
              </a:lnSpc>
            </a:pPr>
            <a:r>
              <a:rPr lang="en-GB" dirty="0"/>
              <a:t>Si </a:t>
            </a:r>
            <a:r>
              <a:rPr lang="en-GB" dirty="0" err="1"/>
              <a:t>aktivitet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dyte</a:t>
            </a:r>
            <a:r>
              <a:rPr lang="en-GB" dirty="0"/>
              <a:t> </a:t>
            </a:r>
            <a:r>
              <a:rPr lang="en-GB" dirty="0" err="1"/>
              <a:t>eshte</a:t>
            </a:r>
            <a:r>
              <a:rPr lang="en-GB" dirty="0"/>
              <a:t> </a:t>
            </a:r>
            <a:r>
              <a:rPr lang="en-GB" dirty="0" err="1"/>
              <a:t>paraqitja</a:t>
            </a:r>
            <a:r>
              <a:rPr lang="en-GB" dirty="0"/>
              <a:t> e </a:t>
            </a:r>
            <a:r>
              <a:rPr lang="en-GB" dirty="0" err="1"/>
              <a:t>pozae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yoges</a:t>
            </a:r>
            <a:r>
              <a:rPr lang="en-GB" dirty="0"/>
              <a:t> </a:t>
            </a:r>
            <a:r>
              <a:rPr lang="en-GB" dirty="0" err="1"/>
              <a:t>dhe</a:t>
            </a:r>
            <a:r>
              <a:rPr lang="en-GB" dirty="0"/>
              <a:t> me </a:t>
            </a:r>
            <a:r>
              <a:rPr lang="en-GB" dirty="0" err="1"/>
              <a:t>emrat</a:t>
            </a:r>
            <a:r>
              <a:rPr lang="en-GB" dirty="0"/>
              <a:t> </a:t>
            </a:r>
            <a:r>
              <a:rPr lang="en-GB" dirty="0" err="1"/>
              <a:t>perkates</a:t>
            </a:r>
            <a:r>
              <a:rPr lang="en-GB" dirty="0"/>
              <a:t> . </a:t>
            </a:r>
            <a:r>
              <a:rPr lang="en-GB" dirty="0" err="1"/>
              <a:t>Eshte</a:t>
            </a:r>
            <a:r>
              <a:rPr lang="en-GB" dirty="0"/>
              <a:t> e </a:t>
            </a:r>
            <a:r>
              <a:rPr lang="en-GB" dirty="0" err="1"/>
              <a:t>rendesishtme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kalohen</a:t>
            </a:r>
            <a:r>
              <a:rPr lang="en-GB" dirty="0"/>
              <a:t> </a:t>
            </a:r>
            <a:r>
              <a:rPr lang="en-GB" dirty="0" err="1"/>
              <a:t>aktivitetet</a:t>
            </a:r>
            <a:r>
              <a:rPr lang="en-GB" dirty="0"/>
              <a:t> </a:t>
            </a:r>
            <a:r>
              <a:rPr lang="en-GB" dirty="0" err="1"/>
              <a:t>sipas</a:t>
            </a:r>
            <a:r>
              <a:rPr lang="en-GB" dirty="0"/>
              <a:t> </a:t>
            </a:r>
            <a:r>
              <a:rPr lang="en-GB" dirty="0" err="1"/>
              <a:t>radhes</a:t>
            </a:r>
            <a:r>
              <a:rPr lang="en-GB" dirty="0"/>
              <a:t> </a:t>
            </a:r>
            <a:r>
              <a:rPr lang="en-GB" dirty="0" err="1"/>
              <a:t>sepse</a:t>
            </a:r>
            <a:r>
              <a:rPr lang="en-GB" dirty="0"/>
              <a:t> ne </a:t>
            </a:r>
            <a:r>
              <a:rPr lang="en-GB" dirty="0" err="1"/>
              <a:t>aktivitetin</a:t>
            </a:r>
            <a:r>
              <a:rPr lang="en-GB" dirty="0"/>
              <a:t> e </a:t>
            </a:r>
            <a:r>
              <a:rPr lang="en-GB" dirty="0" err="1"/>
              <a:t>radhes</a:t>
            </a:r>
            <a:r>
              <a:rPr lang="en-GB" dirty="0"/>
              <a:t> </a:t>
            </a:r>
            <a:r>
              <a:rPr lang="en-GB" dirty="0" err="1"/>
              <a:t>jan</a:t>
            </a:r>
            <a:r>
              <a:rPr lang="en-GB" dirty="0"/>
              <a:t> </a:t>
            </a:r>
            <a:r>
              <a:rPr lang="en-GB" dirty="0" err="1"/>
              <a:t>videot</a:t>
            </a:r>
            <a:r>
              <a:rPr lang="en-GB" dirty="0"/>
              <a:t> </a:t>
            </a:r>
            <a:r>
              <a:rPr lang="en-GB" dirty="0" err="1"/>
              <a:t>ku</a:t>
            </a:r>
            <a:r>
              <a:rPr lang="en-GB" dirty="0"/>
              <a:t> </a:t>
            </a:r>
            <a:r>
              <a:rPr lang="en-GB" dirty="0" err="1"/>
              <a:t>perdoren</a:t>
            </a:r>
            <a:r>
              <a:rPr lang="en-GB" dirty="0"/>
              <a:t> </a:t>
            </a:r>
            <a:r>
              <a:rPr lang="en-GB" dirty="0" err="1"/>
              <a:t>emrat</a:t>
            </a:r>
            <a:r>
              <a:rPr lang="en-GB" dirty="0"/>
              <a:t> e </a:t>
            </a:r>
            <a:r>
              <a:rPr lang="en-GB" dirty="0" err="1"/>
              <a:t>pozave</a:t>
            </a:r>
            <a:r>
              <a:rPr lang="en-GB" dirty="0"/>
              <a:t> </a:t>
            </a:r>
            <a:r>
              <a:rPr lang="en-GB" dirty="0" err="1"/>
              <a:t>filestare</a:t>
            </a:r>
            <a:r>
              <a:rPr lang="en-GB" dirty="0"/>
              <a:t>. </a:t>
            </a:r>
          </a:p>
          <a:p>
            <a:r>
              <a:rPr lang="en-GB" dirty="0" err="1"/>
              <a:t>Videot</a:t>
            </a:r>
            <a:r>
              <a:rPr lang="en-GB" dirty="0"/>
              <a:t> </a:t>
            </a:r>
            <a:r>
              <a:rPr lang="en-GB" dirty="0" err="1"/>
              <a:t>jane</a:t>
            </a:r>
            <a:r>
              <a:rPr lang="en-GB" dirty="0"/>
              <a:t> ne </a:t>
            </a:r>
            <a:r>
              <a:rPr lang="en-GB" dirty="0" err="1"/>
              <a:t>nivel</a:t>
            </a:r>
            <a:r>
              <a:rPr lang="en-GB" dirty="0"/>
              <a:t> </a:t>
            </a:r>
            <a:r>
              <a:rPr lang="en-GB" dirty="0" err="1"/>
              <a:t>fillestar</a:t>
            </a:r>
            <a:r>
              <a:rPr lang="en-GB" dirty="0"/>
              <a:t> </a:t>
            </a:r>
            <a:r>
              <a:rPr lang="en-GB" dirty="0" err="1"/>
              <a:t>dhe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rekomandueshem</a:t>
            </a:r>
            <a:r>
              <a:rPr lang="en-GB" dirty="0"/>
              <a:t> per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gjithe</a:t>
            </a:r>
            <a:r>
              <a:rPr lang="en-GB" dirty="0"/>
              <a:t>. </a:t>
            </a:r>
          </a:p>
          <a:p>
            <a:r>
              <a:rPr lang="en-GB" dirty="0" err="1"/>
              <a:t>Aktiviteti</a:t>
            </a:r>
            <a:r>
              <a:rPr lang="en-GB" dirty="0"/>
              <a:t> 4 </a:t>
            </a:r>
            <a:r>
              <a:rPr lang="en-GB" dirty="0" err="1"/>
              <a:t>eshte</a:t>
            </a:r>
            <a:r>
              <a:rPr lang="en-GB" dirty="0"/>
              <a:t> </a:t>
            </a:r>
            <a:r>
              <a:rPr lang="en-GB" dirty="0" err="1"/>
              <a:t>nje</a:t>
            </a:r>
            <a:r>
              <a:rPr lang="en-GB" dirty="0"/>
              <a:t> challenge 21 days with </a:t>
            </a:r>
            <a:r>
              <a:rPr lang="en-GB" dirty="0" err="1"/>
              <a:t>chopra</a:t>
            </a:r>
            <a:r>
              <a:rPr lang="en-GB" dirty="0"/>
              <a:t> </a:t>
            </a:r>
            <a:r>
              <a:rPr lang="en-GB" dirty="0" err="1"/>
              <a:t>ku</a:t>
            </a:r>
            <a:r>
              <a:rPr lang="en-GB" dirty="0"/>
              <a:t> </a:t>
            </a:r>
            <a:r>
              <a:rPr lang="en-GB" dirty="0" err="1"/>
              <a:t>ditet</a:t>
            </a:r>
            <a:r>
              <a:rPr lang="en-GB" dirty="0"/>
              <a:t> </a:t>
            </a:r>
            <a:r>
              <a:rPr lang="en-GB" dirty="0" err="1"/>
              <a:t>duhen</a:t>
            </a:r>
            <a:r>
              <a:rPr lang="en-GB" dirty="0"/>
              <a:t> </a:t>
            </a:r>
            <a:r>
              <a:rPr lang="en-GB" dirty="0" err="1"/>
              <a:t>ndjekur</a:t>
            </a:r>
            <a:r>
              <a:rPr lang="en-GB" dirty="0"/>
              <a:t> </a:t>
            </a:r>
            <a:r>
              <a:rPr lang="en-GB" dirty="0" err="1"/>
              <a:t>sipas</a:t>
            </a:r>
            <a:r>
              <a:rPr lang="en-GB" dirty="0"/>
              <a:t> </a:t>
            </a:r>
            <a:r>
              <a:rPr lang="en-GB" dirty="0" err="1"/>
              <a:t>radhes</a:t>
            </a:r>
            <a:r>
              <a:rPr lang="en-GB" dirty="0"/>
              <a:t>.</a:t>
            </a:r>
          </a:p>
          <a:p>
            <a:r>
              <a:rPr lang="en-GB" dirty="0" err="1"/>
              <a:t>Perdoruesi</a:t>
            </a:r>
            <a:r>
              <a:rPr lang="en-GB" dirty="0"/>
              <a:t> </a:t>
            </a:r>
            <a:r>
              <a:rPr lang="en-GB" dirty="0" err="1"/>
              <a:t>gjithashtu</a:t>
            </a:r>
            <a:r>
              <a:rPr lang="en-GB" dirty="0"/>
              <a:t> </a:t>
            </a:r>
            <a:r>
              <a:rPr lang="en-GB" dirty="0" err="1"/>
              <a:t>mund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dergoj</a:t>
            </a:r>
            <a:r>
              <a:rPr lang="en-GB" dirty="0"/>
              <a:t> </a:t>
            </a:r>
            <a:r>
              <a:rPr lang="en-GB" dirty="0" err="1"/>
              <a:t>mesazh</a:t>
            </a:r>
            <a:r>
              <a:rPr lang="en-GB" dirty="0"/>
              <a:t> per </a:t>
            </a:r>
            <a:r>
              <a:rPr lang="en-GB" dirty="0" err="1"/>
              <a:t>informacion</a:t>
            </a:r>
            <a:r>
              <a:rPr lang="en-GB" dirty="0"/>
              <a:t> </a:t>
            </a:r>
            <a:r>
              <a:rPr lang="en-GB" dirty="0" err="1"/>
              <a:t>apo</a:t>
            </a:r>
            <a:r>
              <a:rPr lang="en-GB" dirty="0"/>
              <a:t> ne </a:t>
            </a:r>
            <a:r>
              <a:rPr lang="en-GB" dirty="0" err="1"/>
              <a:t>rast</a:t>
            </a:r>
            <a:r>
              <a:rPr lang="en-GB" dirty="0"/>
              <a:t> se has problem </a:t>
            </a:r>
            <a:r>
              <a:rPr lang="en-GB" dirty="0" err="1"/>
              <a:t>gjat</a:t>
            </a:r>
            <a:r>
              <a:rPr lang="en-GB" dirty="0"/>
              <a:t> </a:t>
            </a:r>
            <a:r>
              <a:rPr lang="en-GB" dirty="0" err="1"/>
              <a:t>aksesimit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appit</a:t>
            </a:r>
            <a:r>
              <a:rPr lang="en-GB" dirty="0"/>
              <a:t>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413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Send Message Layout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90" y="1947944"/>
            <a:ext cx="5975857" cy="395590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 smtClean="0"/>
              <a:t>Brenda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LinearLayout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GB" dirty="0" err="1" smtClean="0"/>
              <a:t>kemi</a:t>
            </a:r>
            <a:r>
              <a:rPr lang="en-GB" dirty="0" smtClean="0"/>
              <a:t>  </a:t>
            </a:r>
            <a:r>
              <a:rPr lang="en-GB" dirty="0" err="1" smtClean="0"/>
              <a:t>elementet</a:t>
            </a:r>
            <a:r>
              <a:rPr lang="en-GB" dirty="0" smtClean="0"/>
              <a:t> 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TextView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GB" dirty="0" err="1" smtClean="0"/>
              <a:t>perkatesish</a:t>
            </a:r>
            <a:r>
              <a:rPr lang="en-GB" dirty="0" smtClean="0"/>
              <a:t> Subject </a:t>
            </a:r>
            <a:r>
              <a:rPr lang="en-GB" dirty="0" err="1" smtClean="0"/>
              <a:t>dhe</a:t>
            </a:r>
            <a:r>
              <a:rPr lang="en-GB" dirty="0" smtClean="0"/>
              <a:t> Message </a:t>
            </a:r>
            <a:r>
              <a:rPr lang="en-GB" dirty="0" err="1" smtClean="0"/>
              <a:t>qe</a:t>
            </a:r>
            <a:r>
              <a:rPr lang="en-GB" dirty="0" smtClean="0"/>
              <a:t> </a:t>
            </a:r>
            <a:r>
              <a:rPr lang="en-GB" dirty="0" err="1" smtClean="0"/>
              <a:t>vec</a:t>
            </a:r>
            <a:r>
              <a:rPr lang="en-GB" dirty="0" smtClean="0"/>
              <a:t> </a:t>
            </a:r>
            <a:r>
              <a:rPr lang="en-GB" dirty="0" err="1" smtClean="0"/>
              <a:t>shfaqin</a:t>
            </a:r>
            <a:r>
              <a:rPr lang="en-GB" dirty="0" smtClean="0"/>
              <a:t> </a:t>
            </a:r>
            <a:r>
              <a:rPr lang="en-GB" dirty="0" err="1" smtClean="0"/>
              <a:t>tekst</a:t>
            </a:r>
            <a:r>
              <a:rPr lang="en-GB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Si </a:t>
            </a:r>
            <a:r>
              <a:rPr lang="en-GB" dirty="0" err="1" smtClean="0"/>
              <a:t>dhe</a:t>
            </a:r>
            <a:r>
              <a:rPr lang="en-GB" dirty="0" smtClean="0"/>
              <a:t> 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EditText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GB" dirty="0" smtClean="0"/>
              <a:t>per </a:t>
            </a:r>
            <a:r>
              <a:rPr lang="en-GB" dirty="0" err="1" smtClean="0"/>
              <a:t>tu</a:t>
            </a:r>
            <a:r>
              <a:rPr lang="en-GB" dirty="0" smtClean="0"/>
              <a:t> </a:t>
            </a:r>
            <a:r>
              <a:rPr lang="en-GB" dirty="0" err="1" smtClean="0"/>
              <a:t>plotesuar</a:t>
            </a:r>
            <a:r>
              <a:rPr lang="en-GB" dirty="0" smtClean="0"/>
              <a:t> </a:t>
            </a:r>
            <a:r>
              <a:rPr lang="en-GB" dirty="0" err="1" smtClean="0"/>
              <a:t>nga</a:t>
            </a:r>
            <a:r>
              <a:rPr lang="en-GB" dirty="0" smtClean="0"/>
              <a:t> </a:t>
            </a:r>
            <a:r>
              <a:rPr lang="en-GB" dirty="0" err="1" smtClean="0"/>
              <a:t>perdoruesi</a:t>
            </a:r>
            <a:r>
              <a:rPr lang="en-GB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GB" dirty="0" smtClean="0"/>
              <a:t>Si </a:t>
            </a:r>
            <a:r>
              <a:rPr lang="en-GB" dirty="0" err="1" smtClean="0"/>
              <a:t>dhe</a:t>
            </a:r>
            <a:r>
              <a:rPr lang="en-GB" dirty="0" smtClean="0"/>
              <a:t> </a:t>
            </a:r>
            <a:r>
              <a:rPr lang="en-GB" dirty="0" err="1" smtClean="0"/>
              <a:t>butonin</a:t>
            </a:r>
            <a:r>
              <a:rPr lang="en-GB" dirty="0" smtClean="0"/>
              <a:t> Send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27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Opsionet</a:t>
            </a:r>
            <a:r>
              <a:rPr lang="en-GB" dirty="0" smtClean="0"/>
              <a:t> per </a:t>
            </a:r>
            <a:r>
              <a:rPr lang="en-GB" dirty="0" err="1" smtClean="0"/>
              <a:t>tu</a:t>
            </a:r>
            <a:r>
              <a:rPr lang="en-GB" dirty="0" smtClean="0"/>
              <a:t> </a:t>
            </a:r>
            <a:r>
              <a:rPr lang="en-GB" dirty="0" err="1" smtClean="0"/>
              <a:t>derguar</a:t>
            </a:r>
            <a:r>
              <a:rPr lang="en-GB" dirty="0" smtClean="0"/>
              <a:t> </a:t>
            </a:r>
            <a:r>
              <a:rPr lang="en-GB" dirty="0" err="1" smtClean="0"/>
              <a:t>mesazhi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905000"/>
            <a:ext cx="2680060" cy="4813584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150" y="2038662"/>
            <a:ext cx="2745607" cy="4679922"/>
          </a:xfrm>
        </p:spPr>
      </p:pic>
    </p:spTree>
    <p:extLst>
      <p:ext uri="{BB962C8B-B14F-4D97-AF65-F5344CB8AC3E}">
        <p14:creationId xmlns:p14="http://schemas.microsoft.com/office/powerpoint/2010/main" val="3617802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695" y="1418039"/>
            <a:ext cx="2885606" cy="5312544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err="1" smtClean="0"/>
              <a:t>Pasi</a:t>
            </a:r>
            <a:r>
              <a:rPr lang="en-GB" dirty="0" smtClean="0"/>
              <a:t> </a:t>
            </a:r>
            <a:r>
              <a:rPr lang="en-GB" dirty="0" err="1" smtClean="0"/>
              <a:t>perzgjodhem</a:t>
            </a:r>
            <a:r>
              <a:rPr lang="en-GB" dirty="0" smtClean="0"/>
              <a:t> </a:t>
            </a:r>
            <a:r>
              <a:rPr lang="en-GB" dirty="0" err="1" smtClean="0"/>
              <a:t>Emailin</a:t>
            </a:r>
            <a:r>
              <a:rPr lang="en-GB" dirty="0" smtClean="0"/>
              <a:t> </a:t>
            </a:r>
            <a:r>
              <a:rPr lang="en-GB" dirty="0" err="1" smtClean="0"/>
              <a:t>qe</a:t>
            </a:r>
            <a:r>
              <a:rPr lang="en-GB" dirty="0" smtClean="0"/>
              <a:t> </a:t>
            </a:r>
            <a:r>
              <a:rPr lang="en-GB" dirty="0" err="1" smtClean="0"/>
              <a:t>eshte</a:t>
            </a:r>
            <a:r>
              <a:rPr lang="en-GB" dirty="0" smtClean="0"/>
              <a:t> app </a:t>
            </a:r>
            <a:r>
              <a:rPr lang="en-GB" dirty="0" err="1" smtClean="0"/>
              <a:t>tj</a:t>
            </a:r>
            <a:r>
              <a:rPr lang="en-GB" dirty="0" smtClean="0"/>
              <a:t> Brenda </a:t>
            </a:r>
            <a:r>
              <a:rPr lang="en-GB" dirty="0" err="1" smtClean="0"/>
              <a:t>telefonit</a:t>
            </a:r>
            <a:r>
              <a:rPr lang="en-GB" dirty="0" smtClean="0"/>
              <a:t> tone </a:t>
            </a:r>
            <a:r>
              <a:rPr lang="en-GB" dirty="0" err="1" smtClean="0"/>
              <a:t>dhe</a:t>
            </a:r>
            <a:r>
              <a:rPr lang="en-GB" dirty="0" smtClean="0"/>
              <a:t> me </a:t>
            </a:r>
            <a:r>
              <a:rPr lang="en-GB" dirty="0" err="1" smtClean="0"/>
              <a:t>ane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Intents </a:t>
            </a:r>
            <a:r>
              <a:rPr lang="en-GB" dirty="0" err="1" smtClean="0"/>
              <a:t>ku</a:t>
            </a:r>
            <a:r>
              <a:rPr lang="en-GB" dirty="0" smtClean="0"/>
              <a:t> </a:t>
            </a:r>
            <a:r>
              <a:rPr lang="en-GB" dirty="0" err="1" smtClean="0"/>
              <a:t>kalojm</a:t>
            </a:r>
            <a:r>
              <a:rPr lang="en-GB" dirty="0" smtClean="0"/>
              <a:t> data </a:t>
            </a:r>
            <a:r>
              <a:rPr lang="en-GB" dirty="0" err="1" smtClean="0"/>
              <a:t>nga</a:t>
            </a:r>
            <a:r>
              <a:rPr lang="en-GB" dirty="0" smtClean="0"/>
              <a:t> </a:t>
            </a:r>
            <a:r>
              <a:rPr lang="en-GB" dirty="0" err="1" smtClean="0"/>
              <a:t>nje</a:t>
            </a:r>
            <a:r>
              <a:rPr lang="en-GB" dirty="0" smtClean="0"/>
              <a:t> app ne </a:t>
            </a:r>
            <a:r>
              <a:rPr lang="en-GB" dirty="0" err="1" smtClean="0"/>
              <a:t>tj</a:t>
            </a:r>
            <a:r>
              <a:rPr lang="en-GB" dirty="0" smtClean="0"/>
              <a:t> </a:t>
            </a:r>
            <a:r>
              <a:rPr lang="en-GB" dirty="0" err="1" smtClean="0"/>
              <a:t>behet</a:t>
            </a:r>
            <a:r>
              <a:rPr lang="en-GB" dirty="0" smtClean="0"/>
              <a:t> </a:t>
            </a:r>
            <a:r>
              <a:rPr lang="en-GB" dirty="0" err="1" smtClean="0"/>
              <a:t>kalimi</a:t>
            </a:r>
            <a:r>
              <a:rPr lang="en-GB" dirty="0" smtClean="0"/>
              <a:t>.</a:t>
            </a:r>
          </a:p>
          <a:p>
            <a:r>
              <a:rPr lang="en-GB" dirty="0" smtClean="0"/>
              <a:t>Me </a:t>
            </a:r>
            <a:r>
              <a:rPr lang="en-GB" dirty="0" err="1" smtClean="0"/>
              <a:t>ane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emailit</a:t>
            </a:r>
            <a:r>
              <a:rPr lang="en-GB" dirty="0" smtClean="0"/>
              <a:t> </a:t>
            </a:r>
            <a:r>
              <a:rPr lang="en-GB" dirty="0" err="1" smtClean="0"/>
              <a:t>qe</a:t>
            </a:r>
            <a:r>
              <a:rPr lang="en-GB" dirty="0" smtClean="0"/>
              <a:t> </a:t>
            </a:r>
            <a:r>
              <a:rPr lang="en-GB" dirty="0" err="1" smtClean="0"/>
              <a:t>jemi</a:t>
            </a:r>
            <a:r>
              <a:rPr lang="en-GB" dirty="0" smtClean="0"/>
              <a:t> </a:t>
            </a:r>
            <a:r>
              <a:rPr lang="en-GB" dirty="0" err="1" smtClean="0"/>
              <a:t>loguar</a:t>
            </a:r>
            <a:r>
              <a:rPr lang="en-GB" dirty="0" smtClean="0"/>
              <a:t> </a:t>
            </a:r>
            <a:r>
              <a:rPr lang="en-GB" dirty="0" err="1" smtClean="0"/>
              <a:t>dergohet</a:t>
            </a:r>
            <a:r>
              <a:rPr lang="en-GB" dirty="0" smtClean="0"/>
              <a:t> </a:t>
            </a:r>
            <a:r>
              <a:rPr lang="en-GB" dirty="0" err="1" smtClean="0"/>
              <a:t>dhe</a:t>
            </a:r>
            <a:r>
              <a:rPr lang="en-GB" dirty="0" smtClean="0"/>
              <a:t> </a:t>
            </a:r>
            <a:r>
              <a:rPr lang="en-GB" dirty="0" err="1" smtClean="0"/>
              <a:t>mesazhi</a:t>
            </a:r>
            <a:r>
              <a:rPr lang="en-GB" dirty="0" smtClean="0"/>
              <a:t> ne </a:t>
            </a:r>
            <a:r>
              <a:rPr lang="en-GB" dirty="0" err="1" smtClean="0"/>
              <a:t>emailin</a:t>
            </a:r>
            <a:r>
              <a:rPr lang="en-GB" dirty="0" smtClean="0"/>
              <a:t> </a:t>
            </a:r>
            <a:r>
              <a:rPr lang="en-GB" dirty="0" err="1" smtClean="0"/>
              <a:t>qe</a:t>
            </a:r>
            <a:r>
              <a:rPr lang="en-GB" dirty="0" smtClean="0"/>
              <a:t> </a:t>
            </a:r>
            <a:r>
              <a:rPr lang="en-GB" dirty="0" err="1" smtClean="0"/>
              <a:t>ka</a:t>
            </a:r>
            <a:r>
              <a:rPr lang="en-GB" dirty="0" smtClean="0"/>
              <a:t> app </a:t>
            </a:r>
            <a:r>
              <a:rPr lang="en-GB" dirty="0" err="1" smtClean="0"/>
              <a:t>ny</a:t>
            </a:r>
            <a:r>
              <a:rPr lang="en-GB" dirty="0" smtClean="0"/>
              <a:t> default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32894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Problemet</a:t>
            </a:r>
            <a:r>
              <a:rPr lang="en-GB" dirty="0"/>
              <a:t> e </a:t>
            </a:r>
            <a:r>
              <a:rPr lang="en-GB" dirty="0" err="1"/>
              <a:t>hasura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084" y="1813810"/>
            <a:ext cx="5785683" cy="4511429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1813810"/>
            <a:ext cx="4313864" cy="4294682"/>
          </a:xfrm>
        </p:spPr>
        <p:txBody>
          <a:bodyPr/>
          <a:lstStyle/>
          <a:p>
            <a:endParaRPr lang="en-GB" dirty="0" smtClean="0"/>
          </a:p>
          <a:p>
            <a:r>
              <a:rPr lang="en-GB" dirty="0" err="1" smtClean="0"/>
              <a:t>Hapsire</a:t>
            </a:r>
            <a:r>
              <a:rPr lang="en-GB" dirty="0" smtClean="0"/>
              <a:t> </a:t>
            </a:r>
            <a:r>
              <a:rPr lang="en-GB" dirty="0"/>
              <a:t>e </a:t>
            </a:r>
            <a:r>
              <a:rPr lang="en-GB" dirty="0" err="1"/>
              <a:t>pamjaftueshme</a:t>
            </a:r>
            <a:r>
              <a:rPr lang="en-GB" dirty="0"/>
              <a:t> e </a:t>
            </a:r>
            <a:r>
              <a:rPr lang="en-GB" dirty="0" err="1"/>
              <a:t>diskut</a:t>
            </a:r>
            <a:r>
              <a:rPr lang="en-GB" dirty="0"/>
              <a:t> </a:t>
            </a:r>
          </a:p>
          <a:p>
            <a:r>
              <a:rPr lang="en-GB" dirty="0"/>
              <a:t> </a:t>
            </a:r>
            <a:r>
              <a:rPr lang="en-GB" dirty="0" err="1"/>
              <a:t>Rritem</a:t>
            </a:r>
            <a:r>
              <a:rPr lang="en-GB" dirty="0"/>
              <a:t> </a:t>
            </a:r>
            <a:r>
              <a:rPr lang="en-GB" dirty="0" err="1" smtClean="0"/>
              <a:t>hapsiren</a:t>
            </a:r>
            <a:r>
              <a:rPr lang="en-GB" dirty="0" smtClean="0"/>
              <a:t> Internal Storage </a:t>
            </a:r>
            <a:r>
              <a:rPr lang="en-GB" dirty="0"/>
              <a:t>me 1 </a:t>
            </a:r>
            <a:r>
              <a:rPr lang="en-GB" dirty="0" err="1"/>
              <a:t>gb</a:t>
            </a:r>
            <a:r>
              <a:rPr lang="en-GB" dirty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Device </a:t>
            </a:r>
            <a:r>
              <a:rPr lang="en-GB" dirty="0"/>
              <a:t>Nexus 5 API.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4773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0951" y="224852"/>
            <a:ext cx="9143661" cy="1680148"/>
          </a:xfrm>
        </p:spPr>
        <p:txBody>
          <a:bodyPr/>
          <a:lstStyle/>
          <a:p>
            <a:r>
              <a:rPr lang="en-GB" dirty="0" smtClean="0"/>
              <a:t>Main Activity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38274" y="719528"/>
            <a:ext cx="5366479" cy="6138472"/>
          </a:xfrm>
        </p:spPr>
        <p:txBody>
          <a:bodyPr>
            <a:normAutofit/>
          </a:bodyPr>
          <a:lstStyle/>
          <a:p>
            <a:r>
              <a:rPr lang="en-GB" dirty="0" smtClean="0"/>
              <a:t>Jane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vendosur</a:t>
            </a:r>
            <a:r>
              <a:rPr lang="en-GB" dirty="0" smtClean="0"/>
              <a:t> 4 </a:t>
            </a:r>
            <a:r>
              <a:rPr lang="en-GB" dirty="0" err="1" smtClean="0"/>
              <a:t>butona</a:t>
            </a:r>
            <a:r>
              <a:rPr lang="en-GB" dirty="0" smtClean="0"/>
              <a:t> ne </a:t>
            </a:r>
            <a:r>
              <a:rPr lang="en-GB" dirty="0" err="1" smtClean="0"/>
              <a:t>gjysmen</a:t>
            </a:r>
            <a:r>
              <a:rPr lang="en-GB" dirty="0" smtClean="0"/>
              <a:t> e </a:t>
            </a:r>
            <a:r>
              <a:rPr lang="en-GB" dirty="0" err="1" smtClean="0"/>
              <a:t>siperme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layout.</a:t>
            </a:r>
          </a:p>
          <a:p>
            <a:r>
              <a:rPr lang="en-GB" dirty="0" smtClean="0"/>
              <a:t>Me </a:t>
            </a:r>
            <a:r>
              <a:rPr lang="en-GB" dirty="0" err="1" smtClean="0"/>
              <a:t>ane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metodes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setOnClickListener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GB" dirty="0" smtClean="0"/>
              <a:t>per </a:t>
            </a:r>
            <a:r>
              <a:rPr lang="en-GB" dirty="0" err="1" smtClean="0"/>
              <a:t>cdo</a:t>
            </a:r>
            <a:r>
              <a:rPr lang="en-GB" dirty="0" smtClean="0"/>
              <a:t> </a:t>
            </a:r>
            <a:r>
              <a:rPr lang="en-GB" dirty="0" err="1" smtClean="0"/>
              <a:t>klikim</a:t>
            </a:r>
            <a:r>
              <a:rPr lang="en-GB" dirty="0" smtClean="0"/>
              <a:t> </a:t>
            </a:r>
            <a:r>
              <a:rPr lang="en-GB" dirty="0" err="1" smtClean="0"/>
              <a:t>butoni</a:t>
            </a:r>
            <a:r>
              <a:rPr lang="en-GB" dirty="0" smtClean="0"/>
              <a:t> </a:t>
            </a:r>
            <a:r>
              <a:rPr lang="en-GB" dirty="0" err="1" smtClean="0"/>
              <a:t>dhe</a:t>
            </a:r>
            <a:r>
              <a:rPr lang="en-GB" dirty="0" smtClean="0"/>
              <a:t> me </a:t>
            </a:r>
            <a:r>
              <a:rPr lang="en-GB" dirty="0" err="1" smtClean="0"/>
              <a:t>metoden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startActivity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(intent) </a:t>
            </a:r>
            <a:r>
              <a:rPr lang="en-GB" dirty="0" err="1" smtClean="0"/>
              <a:t>startojme</a:t>
            </a:r>
            <a:r>
              <a:rPr lang="en-GB" dirty="0" smtClean="0"/>
              <a:t> </a:t>
            </a:r>
            <a:r>
              <a:rPr lang="en-GB" dirty="0" err="1" smtClean="0"/>
              <a:t>aktivitete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reja</a:t>
            </a:r>
            <a:r>
              <a:rPr lang="en-GB" dirty="0" smtClean="0"/>
              <a:t> .</a:t>
            </a:r>
          </a:p>
          <a:p>
            <a:r>
              <a:rPr lang="en-GB" dirty="0" smtClean="0"/>
              <a:t>Ne fund </a:t>
            </a:r>
            <a:r>
              <a:rPr lang="en-GB" dirty="0" err="1" smtClean="0"/>
              <a:t>te</a:t>
            </a:r>
            <a:r>
              <a:rPr lang="en-GB" dirty="0" smtClean="0"/>
              <a:t> layout </a:t>
            </a:r>
            <a:r>
              <a:rPr lang="en-GB" dirty="0" err="1" smtClean="0"/>
              <a:t>pozicionuar</a:t>
            </a:r>
            <a:r>
              <a:rPr lang="en-GB" dirty="0" smtClean="0"/>
              <a:t> ne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djathte</a:t>
            </a:r>
            <a:r>
              <a:rPr lang="en-GB" dirty="0" smtClean="0"/>
              <a:t> </a:t>
            </a:r>
            <a:r>
              <a:rPr lang="en-GB" dirty="0" err="1" smtClean="0"/>
              <a:t>kemi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FloatActionBar</a:t>
            </a:r>
            <a:r>
              <a:rPr lang="en-GB" dirty="0"/>
              <a:t> </a:t>
            </a:r>
            <a:r>
              <a:rPr lang="en-GB" dirty="0" err="1" smtClean="0"/>
              <a:t>ku</a:t>
            </a:r>
            <a:r>
              <a:rPr lang="en-GB" dirty="0" smtClean="0"/>
              <a:t> </a:t>
            </a:r>
            <a:r>
              <a:rPr lang="en-GB" dirty="0" err="1" smtClean="0"/>
              <a:t>pasi</a:t>
            </a:r>
            <a:r>
              <a:rPr lang="en-GB" dirty="0" smtClean="0"/>
              <a:t> </a:t>
            </a:r>
            <a:r>
              <a:rPr lang="en-GB" dirty="0" err="1" smtClean="0"/>
              <a:t>shkarkojme</a:t>
            </a:r>
            <a:r>
              <a:rPr lang="en-GB" dirty="0" smtClean="0"/>
              <a:t> </a:t>
            </a:r>
            <a:r>
              <a:rPr lang="en-GB" dirty="0" err="1" smtClean="0"/>
              <a:t>ikonen</a:t>
            </a:r>
            <a:r>
              <a:rPr lang="en-GB" dirty="0" smtClean="0"/>
              <a:t> e </a:t>
            </a:r>
            <a:r>
              <a:rPr lang="en-GB" dirty="0" err="1" smtClean="0"/>
              <a:t>deshiruar</a:t>
            </a:r>
            <a:r>
              <a:rPr lang="en-GB" dirty="0" smtClean="0"/>
              <a:t> ne </a:t>
            </a:r>
            <a:r>
              <a:rPr lang="en-GB" dirty="0" err="1" smtClean="0"/>
              <a:t>drawable</a:t>
            </a:r>
            <a:r>
              <a:rPr lang="en-GB" dirty="0" smtClean="0"/>
              <a:t> </a:t>
            </a:r>
            <a:r>
              <a:rPr lang="en-GB" dirty="0" err="1" smtClean="0"/>
              <a:t>dhe</a:t>
            </a:r>
            <a:r>
              <a:rPr lang="en-GB" dirty="0" smtClean="0"/>
              <a:t> </a:t>
            </a:r>
            <a:r>
              <a:rPr lang="en-GB" dirty="0" err="1" smtClean="0"/>
              <a:t>vendosim</a:t>
            </a:r>
            <a:r>
              <a:rPr lang="en-GB" dirty="0" smtClean="0"/>
              <a:t> </a:t>
            </a:r>
            <a:r>
              <a:rPr lang="en-GB" dirty="0" err="1" smtClean="0"/>
              <a:t>src</a:t>
            </a:r>
            <a:r>
              <a:rPr lang="en-GB" dirty="0" smtClean="0"/>
              <a:t> ne layout, e </a:t>
            </a:r>
            <a:r>
              <a:rPr lang="en-GB" dirty="0" err="1" smtClean="0"/>
              <a:t>implementojme</a:t>
            </a:r>
            <a:r>
              <a:rPr lang="en-GB" dirty="0" smtClean="0"/>
              <a:t> me </a:t>
            </a:r>
            <a:r>
              <a:rPr lang="en-GB" dirty="0" err="1" smtClean="0"/>
              <a:t>ane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metodes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setOnClickListener</a:t>
            </a:r>
            <a:r>
              <a:rPr lang="en-GB" dirty="0" smtClean="0"/>
              <a:t> </a:t>
            </a:r>
            <a:r>
              <a:rPr lang="en-GB" dirty="0" err="1" smtClean="0"/>
              <a:t>dhe</a:t>
            </a:r>
            <a:r>
              <a:rPr lang="en-GB" dirty="0" smtClean="0"/>
              <a:t> </a:t>
            </a:r>
            <a:r>
              <a:rPr lang="en-GB" dirty="0" err="1" smtClean="0"/>
              <a:t>kalojm</a:t>
            </a:r>
            <a:r>
              <a:rPr lang="en-GB" dirty="0" smtClean="0"/>
              <a:t> ne </a:t>
            </a:r>
            <a:r>
              <a:rPr lang="en-GB" dirty="0" err="1" smtClean="0"/>
              <a:t>aktivitet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ri</a:t>
            </a:r>
            <a:r>
              <a:rPr lang="en-GB" dirty="0" smtClean="0"/>
              <a:t> </a:t>
            </a:r>
          </a:p>
          <a:p>
            <a:r>
              <a:rPr lang="en-GB" dirty="0" smtClean="0"/>
              <a:t>Ne </a:t>
            </a:r>
            <a:r>
              <a:rPr lang="en-GB" dirty="0" err="1" smtClean="0"/>
              <a:t>kete</a:t>
            </a:r>
            <a:r>
              <a:rPr lang="en-GB" dirty="0" smtClean="0"/>
              <a:t> layout </a:t>
            </a:r>
            <a:r>
              <a:rPr lang="en-GB" dirty="0" err="1" smtClean="0"/>
              <a:t>kemi</a:t>
            </a:r>
            <a:r>
              <a:rPr lang="en-GB" dirty="0" smtClean="0"/>
              <a:t> </a:t>
            </a:r>
            <a:r>
              <a:rPr lang="en-GB" dirty="0" err="1" smtClean="0"/>
              <a:t>nje</a:t>
            </a:r>
            <a:r>
              <a:rPr lang="en-GB" dirty="0" smtClean="0"/>
              <a:t> </a:t>
            </a:r>
            <a:r>
              <a:rPr lang="en-GB" dirty="0" err="1" smtClean="0"/>
              <a:t>videobackground</a:t>
            </a:r>
            <a:r>
              <a:rPr lang="en-GB" dirty="0" smtClean="0"/>
              <a:t> </a:t>
            </a:r>
            <a:r>
              <a:rPr lang="en-GB" dirty="0" err="1" smtClean="0"/>
              <a:t>ku</a:t>
            </a:r>
            <a:r>
              <a:rPr lang="en-GB" dirty="0" smtClean="0"/>
              <a:t> me </a:t>
            </a:r>
            <a:r>
              <a:rPr lang="en-GB" dirty="0" err="1" smtClean="0"/>
              <a:t>ane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metodave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onPause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(),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onResume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(),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onDestroy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()</a:t>
            </a:r>
            <a:r>
              <a:rPr lang="en-GB" dirty="0" err="1" smtClean="0"/>
              <a:t>behet</a:t>
            </a:r>
            <a:r>
              <a:rPr lang="en-GB" dirty="0" smtClean="0"/>
              <a:t> play </a:t>
            </a:r>
            <a:r>
              <a:rPr lang="en-GB" dirty="0" err="1" smtClean="0"/>
              <a:t>dhe</a:t>
            </a:r>
            <a:r>
              <a:rPr lang="en-GB" dirty="0" smtClean="0"/>
              <a:t> stop </a:t>
            </a:r>
            <a:r>
              <a:rPr lang="en-GB" dirty="0" err="1" smtClean="0"/>
              <a:t>kur</a:t>
            </a:r>
            <a:r>
              <a:rPr lang="en-GB" dirty="0" smtClean="0"/>
              <a:t> </a:t>
            </a:r>
            <a:r>
              <a:rPr lang="en-GB" dirty="0" err="1" smtClean="0"/>
              <a:t>kalojm</a:t>
            </a:r>
            <a:r>
              <a:rPr lang="en-GB" dirty="0" smtClean="0"/>
              <a:t> ne </a:t>
            </a:r>
            <a:r>
              <a:rPr lang="en-GB" dirty="0" err="1" smtClean="0"/>
              <a:t>aktivitet</a:t>
            </a:r>
            <a:r>
              <a:rPr lang="en-GB" dirty="0" smtClean="0"/>
              <a:t> </a:t>
            </a:r>
            <a:r>
              <a:rPr lang="en-GB" dirty="0" err="1" smtClean="0"/>
              <a:t>tj</a:t>
            </a:r>
            <a:r>
              <a:rPr lang="en-GB" dirty="0" smtClean="0"/>
              <a:t> </a:t>
            </a:r>
            <a:r>
              <a:rPr lang="en-GB" dirty="0" err="1" smtClean="0"/>
              <a:t>si</a:t>
            </a:r>
            <a:r>
              <a:rPr lang="en-GB" dirty="0" smtClean="0"/>
              <a:t> </a:t>
            </a:r>
            <a:r>
              <a:rPr lang="en-GB" dirty="0" err="1" smtClean="0"/>
              <a:t>dhe</a:t>
            </a:r>
            <a:r>
              <a:rPr lang="en-GB" dirty="0" smtClean="0"/>
              <a:t> start </a:t>
            </a:r>
            <a:r>
              <a:rPr lang="en-GB" dirty="0" err="1" smtClean="0"/>
              <a:t>kur</a:t>
            </a:r>
            <a:r>
              <a:rPr lang="en-GB" dirty="0" smtClean="0"/>
              <a:t> </a:t>
            </a:r>
            <a:r>
              <a:rPr lang="en-GB" dirty="0" err="1" smtClean="0"/>
              <a:t>kthehemi</a:t>
            </a:r>
            <a:r>
              <a:rPr lang="en-GB" dirty="0" smtClean="0"/>
              <a:t> </a:t>
            </a:r>
            <a:r>
              <a:rPr lang="en-GB" dirty="0" err="1" smtClean="0"/>
              <a:t>perseri</a:t>
            </a:r>
            <a:r>
              <a:rPr lang="en-GB" dirty="0" smtClean="0"/>
              <a:t> ne </a:t>
            </a:r>
            <a:r>
              <a:rPr lang="en-GB" dirty="0" err="1" smtClean="0"/>
              <a:t>aktivitetin</a:t>
            </a:r>
            <a:r>
              <a:rPr lang="en-GB" dirty="0" smtClean="0"/>
              <a:t> main. Me </a:t>
            </a:r>
            <a:r>
              <a:rPr lang="en-GB" dirty="0" err="1" smtClean="0"/>
              <a:t>ane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metodes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setLoop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(true) </a:t>
            </a:r>
            <a:r>
              <a:rPr lang="en-GB" dirty="0" smtClean="0"/>
              <a:t>video </a:t>
            </a:r>
            <a:r>
              <a:rPr lang="en-GB" dirty="0" err="1" smtClean="0"/>
              <a:t>behet</a:t>
            </a:r>
            <a:r>
              <a:rPr lang="en-GB" dirty="0" smtClean="0"/>
              <a:t> repeat </a:t>
            </a:r>
            <a:r>
              <a:rPr lang="en-GB" dirty="0" err="1" smtClean="0"/>
              <a:t>vazhdimisht</a:t>
            </a:r>
            <a:endParaRPr lang="en-GB" dirty="0" smtClean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805" y="1625727"/>
            <a:ext cx="3284913" cy="4843510"/>
          </a:xfrm>
        </p:spPr>
      </p:pic>
    </p:spTree>
    <p:extLst>
      <p:ext uri="{BB962C8B-B14F-4D97-AF65-F5344CB8AC3E}">
        <p14:creationId xmlns:p14="http://schemas.microsoft.com/office/powerpoint/2010/main" val="61197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RelativLayout</a:t>
            </a:r>
            <a:r>
              <a:rPr lang="en-GB" dirty="0" smtClean="0"/>
              <a:t> </a:t>
            </a:r>
            <a:br>
              <a:rPr lang="en-GB" dirty="0" smtClean="0"/>
            </a:br>
            <a:r>
              <a:rPr lang="en-GB" dirty="0" smtClean="0"/>
              <a:t>main.xml 		&amp; 	 VB.xml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831" y="2133600"/>
            <a:ext cx="4046000" cy="3778250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5" y="2189815"/>
            <a:ext cx="4313238" cy="3649945"/>
          </a:xfrm>
        </p:spPr>
      </p:pic>
    </p:spTree>
    <p:extLst>
      <p:ext uri="{BB962C8B-B14F-4D97-AF65-F5344CB8AC3E}">
        <p14:creationId xmlns:p14="http://schemas.microsoft.com/office/powerpoint/2010/main" val="399361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4" y="249356"/>
            <a:ext cx="8911687" cy="1280890"/>
          </a:xfrm>
        </p:spPr>
        <p:txBody>
          <a:bodyPr/>
          <a:lstStyle/>
          <a:p>
            <a:r>
              <a:rPr lang="en-GB" dirty="0" err="1" smtClean="0"/>
              <a:t>Aktiviteti</a:t>
            </a:r>
            <a:r>
              <a:rPr lang="en-GB" dirty="0" smtClean="0"/>
              <a:t> </a:t>
            </a:r>
            <a:r>
              <a:rPr lang="en-GB" dirty="0" err="1" smtClean="0"/>
              <a:t>ScrollView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837" y="977340"/>
            <a:ext cx="3431764" cy="5725954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1214203"/>
            <a:ext cx="4313864" cy="468964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GB" dirty="0" smtClean="0"/>
              <a:t>Brenda </a:t>
            </a:r>
            <a:r>
              <a:rPr lang="en-GB" dirty="0" err="1" smtClean="0"/>
              <a:t>RelativLayout</a:t>
            </a:r>
            <a:r>
              <a:rPr lang="en-GB" dirty="0" smtClean="0"/>
              <a:t> </a:t>
            </a:r>
            <a:r>
              <a:rPr lang="en-GB" dirty="0" err="1" smtClean="0"/>
              <a:t>kemi</a:t>
            </a:r>
            <a:r>
              <a:rPr lang="en-GB" dirty="0" smtClean="0"/>
              <a:t> </a:t>
            </a:r>
            <a:r>
              <a:rPr lang="en-GB" dirty="0" err="1" smtClean="0"/>
              <a:t>perdorur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ScrolView</a:t>
            </a:r>
            <a:r>
              <a:rPr lang="en-GB" dirty="0" smtClean="0"/>
              <a:t> me pas </a:t>
            </a:r>
            <a:r>
              <a:rPr lang="en-GB" dirty="0" err="1" smtClean="0"/>
              <a:t>Linearlayout</a:t>
            </a:r>
            <a:r>
              <a:rPr lang="en-GB" dirty="0" smtClean="0"/>
              <a:t> </a:t>
            </a:r>
            <a:r>
              <a:rPr lang="en-GB" dirty="0" err="1" smtClean="0"/>
              <a:t>dhe</a:t>
            </a:r>
            <a:r>
              <a:rPr lang="en-GB" dirty="0" smtClean="0"/>
              <a:t> </a:t>
            </a:r>
            <a:r>
              <a:rPr lang="en-GB" dirty="0" err="1" smtClean="0"/>
              <a:t>elementet</a:t>
            </a:r>
            <a:r>
              <a:rPr lang="en-GB" dirty="0" smtClean="0"/>
              <a:t> </a:t>
            </a:r>
            <a:r>
              <a:rPr lang="en-GB" dirty="0" err="1" smtClean="0"/>
              <a:t>ImageView</a:t>
            </a:r>
            <a:r>
              <a:rPr lang="en-GB" dirty="0" smtClean="0"/>
              <a:t>, </a:t>
            </a:r>
            <a:r>
              <a:rPr lang="en-GB" dirty="0" err="1" smtClean="0"/>
              <a:t>dhe</a:t>
            </a:r>
            <a:r>
              <a:rPr lang="en-GB" dirty="0" smtClean="0"/>
              <a:t> 2TextView </a:t>
            </a:r>
          </a:p>
          <a:p>
            <a:pPr>
              <a:lnSpc>
                <a:spcPct val="150000"/>
              </a:lnSpc>
            </a:pP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T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extView</a:t>
            </a:r>
            <a:r>
              <a:rPr lang="en-GB" dirty="0" smtClean="0"/>
              <a:t> i pare </a:t>
            </a:r>
            <a:r>
              <a:rPr lang="en-GB" dirty="0" err="1" smtClean="0"/>
              <a:t>permban</a:t>
            </a:r>
            <a:r>
              <a:rPr lang="en-GB" dirty="0" smtClean="0"/>
              <a:t> </a:t>
            </a:r>
            <a:r>
              <a:rPr lang="en-GB" dirty="0" err="1" smtClean="0"/>
              <a:t>titullin</a:t>
            </a:r>
            <a:r>
              <a:rPr lang="en-GB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en-GB" dirty="0" err="1" smtClean="0"/>
              <a:t>Kurse</a:t>
            </a:r>
            <a:r>
              <a:rPr lang="en-GB" dirty="0" smtClean="0"/>
              <a:t> I </a:t>
            </a:r>
            <a:r>
              <a:rPr lang="en-GB" dirty="0" err="1" smtClean="0"/>
              <a:t>dyti</a:t>
            </a:r>
            <a:r>
              <a:rPr lang="en-GB" dirty="0" smtClean="0"/>
              <a:t> </a:t>
            </a:r>
            <a:r>
              <a:rPr lang="en-GB" dirty="0" err="1" smtClean="0"/>
              <a:t>paragrafin</a:t>
            </a:r>
            <a:r>
              <a:rPr lang="en-GB" dirty="0" smtClean="0"/>
              <a:t> </a:t>
            </a:r>
            <a:r>
              <a:rPr lang="en-GB" dirty="0" err="1" smtClean="0"/>
              <a:t>qe</a:t>
            </a:r>
            <a:r>
              <a:rPr lang="en-GB" dirty="0" smtClean="0"/>
              <a:t> e </a:t>
            </a:r>
            <a:r>
              <a:rPr lang="en-GB" dirty="0" err="1" smtClean="0"/>
              <a:t>kemi</a:t>
            </a:r>
            <a:r>
              <a:rPr lang="en-GB" dirty="0" smtClean="0"/>
              <a:t> </a:t>
            </a:r>
            <a:r>
              <a:rPr lang="en-GB" dirty="0" err="1" smtClean="0"/>
              <a:t>shtuar</a:t>
            </a:r>
            <a:r>
              <a:rPr lang="en-GB" dirty="0" smtClean="0"/>
              <a:t>  </a:t>
            </a:r>
            <a:r>
              <a:rPr lang="en-GB" dirty="0" err="1" smtClean="0"/>
              <a:t>te</a:t>
            </a:r>
            <a:r>
              <a:rPr lang="en-GB" dirty="0" smtClean="0"/>
              <a:t> folder values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strings.xml 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GB" smtClean="0"/>
              <a:t>fTe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gjitha</a:t>
            </a:r>
            <a:r>
              <a:rPr lang="en-GB" dirty="0" smtClean="0"/>
              <a:t> </a:t>
            </a:r>
            <a:r>
              <a:rPr lang="en-GB" dirty="0" err="1" smtClean="0"/>
              <a:t>aktivitetet</a:t>
            </a:r>
            <a:r>
              <a:rPr lang="en-GB" dirty="0" smtClean="0"/>
              <a:t> </a:t>
            </a:r>
            <a:r>
              <a:rPr lang="en-GB" dirty="0" err="1" smtClean="0"/>
              <a:t>kemi</a:t>
            </a:r>
            <a:r>
              <a:rPr lang="en-GB" dirty="0" smtClean="0"/>
              <a:t> </a:t>
            </a:r>
            <a:r>
              <a:rPr lang="en-GB" dirty="0" err="1" smtClean="0"/>
              <a:t>vendosur</a:t>
            </a:r>
            <a:r>
              <a:rPr lang="en-GB" dirty="0" smtClean="0"/>
              <a:t> </a:t>
            </a:r>
            <a:r>
              <a:rPr lang="en-GB" dirty="0" err="1" smtClean="0"/>
              <a:t>nje</a:t>
            </a:r>
            <a:r>
              <a:rPr lang="en-GB" dirty="0" smtClean="0"/>
              <a:t> </a:t>
            </a:r>
            <a:r>
              <a:rPr lang="en-GB" dirty="0" err="1" smtClean="0"/>
              <a:t>backgroundcolor</a:t>
            </a:r>
            <a:endParaRPr lang="en-GB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69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Layout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ScrollView</a:t>
            </a:r>
            <a:r>
              <a:rPr lang="en-GB" dirty="0"/>
              <a:t> &amp; </a:t>
            </a:r>
            <a:r>
              <a:rPr lang="en-GB" dirty="0" err="1"/>
              <a:t>MainActivity</a:t>
            </a:r>
            <a:r>
              <a:rPr lang="en-GB" dirty="0"/>
              <a:t>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065" y="1905000"/>
            <a:ext cx="4330124" cy="4594679"/>
          </a:xfr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393" y="1999224"/>
            <a:ext cx="5441468" cy="4419654"/>
          </a:xfrm>
        </p:spPr>
      </p:pic>
    </p:spTree>
    <p:extLst>
      <p:ext uri="{BB962C8B-B14F-4D97-AF65-F5344CB8AC3E}">
        <p14:creationId xmlns:p14="http://schemas.microsoft.com/office/powerpoint/2010/main" val="952584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3390" y="166910"/>
            <a:ext cx="8911687" cy="769975"/>
          </a:xfrm>
        </p:spPr>
        <p:txBody>
          <a:bodyPr/>
          <a:lstStyle/>
          <a:p>
            <a:r>
              <a:rPr lang="en-GB" dirty="0" err="1" smtClean="0"/>
              <a:t>Foto</a:t>
            </a:r>
            <a:r>
              <a:rPr lang="en-GB" dirty="0" smtClean="0"/>
              <a:t> ne </a:t>
            </a:r>
            <a:r>
              <a:rPr lang="en-GB" dirty="0" err="1" smtClean="0"/>
              <a:t>baze</a:t>
            </a:r>
            <a:r>
              <a:rPr lang="en-GB" dirty="0" smtClean="0"/>
              <a:t> to </a:t>
            </a:r>
            <a:r>
              <a:rPr lang="en-GB" dirty="0" err="1" smtClean="0"/>
              <a:t>klikimit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ListView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390" y="1161924"/>
            <a:ext cx="2931471" cy="5626851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4903" y="1161924"/>
            <a:ext cx="2990040" cy="5626851"/>
          </a:xfrm>
        </p:spPr>
      </p:pic>
    </p:spTree>
    <p:extLst>
      <p:ext uri="{BB962C8B-B14F-4D97-AF65-F5344CB8AC3E}">
        <p14:creationId xmlns:p14="http://schemas.microsoft.com/office/powerpoint/2010/main" val="132461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ListView</a:t>
            </a:r>
            <a:r>
              <a:rPr lang="en-GB" dirty="0" smtClean="0"/>
              <a:t> me </a:t>
            </a:r>
            <a:r>
              <a:rPr lang="en-GB" dirty="0" err="1" smtClean="0"/>
              <a:t>elemente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3" y="2348447"/>
            <a:ext cx="4313237" cy="3348555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1611443"/>
            <a:ext cx="4313864" cy="4292401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Ne </a:t>
            </a:r>
            <a:r>
              <a:rPr lang="en-GB" dirty="0" err="1" smtClean="0"/>
              <a:t>fillim</a:t>
            </a:r>
            <a:r>
              <a:rPr lang="en-GB" dirty="0" smtClean="0"/>
              <a:t> </a:t>
            </a:r>
            <a:r>
              <a:rPr lang="en-GB" dirty="0" err="1" smtClean="0"/>
              <a:t>kemi</a:t>
            </a:r>
            <a:r>
              <a:rPr lang="en-GB" dirty="0" smtClean="0"/>
              <a:t> Toolbar me </a:t>
            </a:r>
            <a:r>
              <a:rPr lang="en-GB" dirty="0" err="1" smtClean="0"/>
              <a:t>emrin</a:t>
            </a:r>
            <a:r>
              <a:rPr lang="en-GB" dirty="0" smtClean="0"/>
              <a:t> e </a:t>
            </a:r>
            <a:r>
              <a:rPr lang="en-GB" dirty="0" err="1" smtClean="0"/>
              <a:t>aktivitetit</a:t>
            </a:r>
            <a:endParaRPr lang="en-GB" dirty="0" smtClean="0"/>
          </a:p>
          <a:p>
            <a:r>
              <a:rPr lang="en-GB" dirty="0" err="1" smtClean="0"/>
              <a:t>Kemi</a:t>
            </a:r>
            <a:r>
              <a:rPr lang="en-GB" dirty="0" smtClean="0"/>
              <a:t> </a:t>
            </a:r>
            <a:r>
              <a:rPr lang="en-GB" dirty="0" err="1" smtClean="0"/>
              <a:t>nje</a:t>
            </a:r>
            <a:r>
              <a:rPr lang="en-GB" dirty="0" smtClean="0"/>
              <a:t> </a:t>
            </a:r>
            <a:r>
              <a:rPr lang="en-GB" dirty="0" err="1" smtClean="0"/>
              <a:t>ListView</a:t>
            </a:r>
            <a:r>
              <a:rPr lang="en-GB" dirty="0" smtClean="0"/>
              <a:t> </a:t>
            </a:r>
            <a:r>
              <a:rPr lang="en-GB" dirty="0" err="1" smtClean="0"/>
              <a:t>dhe</a:t>
            </a:r>
            <a:r>
              <a:rPr lang="en-GB" dirty="0" smtClean="0"/>
              <a:t> </a:t>
            </a:r>
            <a:r>
              <a:rPr lang="en-GB" dirty="0" err="1" smtClean="0"/>
              <a:t>krijojme</a:t>
            </a:r>
            <a:r>
              <a:rPr lang="en-GB" dirty="0" smtClean="0"/>
              <a:t> </a:t>
            </a:r>
            <a:r>
              <a:rPr lang="en-GB" dirty="0" err="1" smtClean="0"/>
              <a:t>ArrayAdapter</a:t>
            </a:r>
            <a:endParaRPr lang="en-GB" dirty="0" smtClean="0"/>
          </a:p>
          <a:p>
            <a:r>
              <a:rPr lang="en-GB" dirty="0" smtClean="0"/>
              <a:t>Ne </a:t>
            </a:r>
            <a:r>
              <a:rPr lang="en-GB" dirty="0" err="1" smtClean="0"/>
              <a:t>varesi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pozicionit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mar </a:t>
            </a:r>
            <a:r>
              <a:rPr lang="en-GB" dirty="0" err="1" smtClean="0"/>
              <a:t>nga</a:t>
            </a:r>
            <a:r>
              <a:rPr lang="en-GB" dirty="0" smtClean="0"/>
              <a:t> </a:t>
            </a:r>
            <a:r>
              <a:rPr lang="en-GB" dirty="0" err="1" smtClean="0"/>
              <a:t>listview</a:t>
            </a:r>
            <a:r>
              <a:rPr lang="en-GB" dirty="0" smtClean="0"/>
              <a:t> ne </a:t>
            </a:r>
            <a:r>
              <a:rPr lang="en-GB" dirty="0" err="1" smtClean="0"/>
              <a:t>metoden</a:t>
            </a:r>
            <a:r>
              <a:rPr lang="en-GB" dirty="0" smtClean="0"/>
              <a:t> .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setOnClickListener</a:t>
            </a:r>
            <a:r>
              <a:rPr lang="en-GB" dirty="0" smtClean="0"/>
              <a:t> </a:t>
            </a:r>
            <a:r>
              <a:rPr lang="en-GB" dirty="0" err="1" smtClean="0"/>
              <a:t>kalojm</a:t>
            </a:r>
            <a:r>
              <a:rPr lang="en-GB" dirty="0" smtClean="0"/>
              <a:t> ne </a:t>
            </a:r>
            <a:r>
              <a:rPr lang="en-GB" dirty="0" err="1" smtClean="0"/>
              <a:t>aktivitetin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ri</a:t>
            </a:r>
            <a:r>
              <a:rPr lang="en-GB" dirty="0" smtClean="0"/>
              <a:t>.</a:t>
            </a:r>
          </a:p>
          <a:p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Listview.setAdapter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(adapter) </a:t>
            </a:r>
            <a:r>
              <a:rPr lang="en-GB" dirty="0" err="1" smtClean="0"/>
              <a:t>implementojme</a:t>
            </a:r>
            <a:r>
              <a:rPr lang="en-GB" dirty="0" smtClean="0"/>
              <a:t> </a:t>
            </a:r>
            <a:r>
              <a:rPr lang="en-GB" dirty="0" err="1" smtClean="0"/>
              <a:t>adapterin</a:t>
            </a:r>
            <a:r>
              <a:rPr lang="en-GB" dirty="0" smtClean="0"/>
              <a:t> e </a:t>
            </a:r>
            <a:r>
              <a:rPr lang="en-GB" dirty="0" err="1" smtClean="0"/>
              <a:t>krijuar</a:t>
            </a:r>
            <a:r>
              <a:rPr lang="en-GB" dirty="0" smtClean="0"/>
              <a:t> . </a:t>
            </a:r>
          </a:p>
          <a:p>
            <a:r>
              <a:rPr lang="en-GB" dirty="0" err="1" smtClean="0"/>
              <a:t>Te</a:t>
            </a:r>
            <a:r>
              <a:rPr lang="en-GB" dirty="0"/>
              <a:t> </a:t>
            </a:r>
            <a:r>
              <a:rPr lang="en-GB" dirty="0" smtClean="0"/>
              <a:t>folder values , ne file 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strings.xml </a:t>
            </a:r>
            <a:r>
              <a:rPr lang="en-GB" dirty="0" err="1" smtClean="0"/>
              <a:t>kemi</a:t>
            </a:r>
            <a:r>
              <a:rPr lang="en-GB" dirty="0" smtClean="0"/>
              <a:t> </a:t>
            </a:r>
            <a:r>
              <a:rPr lang="en-GB" dirty="0" err="1" smtClean="0"/>
              <a:t>krijuar</a:t>
            </a:r>
            <a:r>
              <a:rPr lang="en-GB" dirty="0" smtClean="0"/>
              <a:t> </a:t>
            </a:r>
            <a:r>
              <a:rPr lang="en-GB" dirty="0" err="1" smtClean="0"/>
              <a:t>nje</a:t>
            </a:r>
            <a:r>
              <a:rPr lang="en-GB" dirty="0" smtClean="0"/>
              <a:t> string-array me </a:t>
            </a:r>
            <a:r>
              <a:rPr lang="en-GB" dirty="0" err="1" smtClean="0"/>
              <a:t>emrat</a:t>
            </a:r>
            <a:r>
              <a:rPr lang="en-GB" dirty="0" smtClean="0"/>
              <a:t> e </a:t>
            </a:r>
            <a:r>
              <a:rPr lang="en-GB" dirty="0" err="1" smtClean="0"/>
              <a:t>listview</a:t>
            </a:r>
            <a:r>
              <a:rPr lang="en-GB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300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Fotot</a:t>
            </a:r>
            <a:r>
              <a:rPr lang="en-GB" dirty="0" smtClean="0"/>
              <a:t> e </a:t>
            </a:r>
            <a:r>
              <a:rPr lang="en-GB" dirty="0" err="1" smtClean="0"/>
              <a:t>shfaqura</a:t>
            </a:r>
            <a:r>
              <a:rPr lang="en-GB" dirty="0" smtClean="0"/>
              <a:t> pas </a:t>
            </a:r>
            <a:r>
              <a:rPr lang="en-GB" dirty="0" err="1" smtClean="0"/>
              <a:t>perzgjedhje</a:t>
            </a: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345" y="1671403"/>
            <a:ext cx="5197055" cy="4869011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/>
          <a:lstStyle/>
          <a:p>
            <a:r>
              <a:rPr lang="en-GB" dirty="0" err="1" smtClean="0"/>
              <a:t>Kalohen</a:t>
            </a:r>
            <a:r>
              <a:rPr lang="en-GB" dirty="0" smtClean="0"/>
              <a:t> data </a:t>
            </a:r>
            <a:r>
              <a:rPr lang="en-GB" dirty="0" err="1" smtClean="0"/>
              <a:t>ndermjet</a:t>
            </a:r>
            <a:r>
              <a:rPr lang="en-GB" dirty="0" smtClean="0"/>
              <a:t> </a:t>
            </a:r>
            <a:r>
              <a:rPr lang="en-GB" dirty="0" err="1" smtClean="0"/>
              <a:t>aktiviteteve</a:t>
            </a:r>
            <a:r>
              <a:rPr lang="en-GB" dirty="0" smtClean="0"/>
              <a:t> me 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getIntent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().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getExtras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()</a:t>
            </a:r>
          </a:p>
          <a:p>
            <a:r>
              <a:rPr lang="en-GB" dirty="0" err="1" smtClean="0"/>
              <a:t>Perdorim</a:t>
            </a:r>
            <a:r>
              <a:rPr lang="en-GB" dirty="0" smtClean="0"/>
              <a:t> object 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bundle</a:t>
            </a:r>
            <a:r>
              <a:rPr lang="en-GB" dirty="0" smtClean="0"/>
              <a:t> per ta </a:t>
            </a:r>
            <a:r>
              <a:rPr lang="en-GB" dirty="0" err="1" smtClean="0"/>
              <a:t>pasur</a:t>
            </a:r>
            <a:r>
              <a:rPr lang="en-GB" dirty="0" smtClean="0"/>
              <a:t> me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lehte</a:t>
            </a:r>
            <a:r>
              <a:rPr lang="en-GB" dirty="0" smtClean="0"/>
              <a:t> </a:t>
            </a:r>
            <a:r>
              <a:rPr lang="en-GB" dirty="0" err="1" smtClean="0"/>
              <a:t>ruajtjen</a:t>
            </a:r>
            <a:r>
              <a:rPr lang="en-GB" dirty="0" smtClean="0"/>
              <a:t> e </a:t>
            </a:r>
            <a:r>
              <a:rPr lang="en-GB" dirty="0" err="1" smtClean="0"/>
              <a:t>celes</a:t>
            </a:r>
            <a:r>
              <a:rPr lang="en-GB" dirty="0" smtClean="0"/>
              <a:t> </a:t>
            </a:r>
            <a:r>
              <a:rPr lang="en-GB" dirty="0" err="1" smtClean="0"/>
              <a:t>vlere</a:t>
            </a:r>
            <a:endParaRPr lang="en-GB" dirty="0" smtClean="0"/>
          </a:p>
          <a:p>
            <a:r>
              <a:rPr lang="en-GB" dirty="0" smtClean="0"/>
              <a:t>Ne </a:t>
            </a:r>
            <a:r>
              <a:rPr lang="en-GB" dirty="0" err="1" smtClean="0"/>
              <a:t>varesi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celes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mar </a:t>
            </a:r>
            <a:r>
              <a:rPr lang="en-GB" dirty="0" err="1" smtClean="0"/>
              <a:t>merret</a:t>
            </a:r>
            <a:r>
              <a:rPr lang="en-GB" dirty="0" smtClean="0"/>
              <a:t> </a:t>
            </a:r>
            <a:r>
              <a:rPr lang="en-GB" dirty="0" err="1" smtClean="0"/>
              <a:t>vlera</a:t>
            </a:r>
            <a:r>
              <a:rPr lang="en-GB" dirty="0" smtClean="0"/>
              <a:t> </a:t>
            </a:r>
            <a:r>
              <a:rPr lang="en-GB" dirty="0" err="1" smtClean="0"/>
              <a:t>nga</a:t>
            </a:r>
            <a:r>
              <a:rPr lang="en-GB" dirty="0" smtClean="0"/>
              <a:t>  </a:t>
            </a:r>
            <a:r>
              <a:rPr lang="en-GB" dirty="0" smtClean="0">
                <a:solidFill>
                  <a:schemeClr val="accent2">
                    <a:lumMod val="75000"/>
                  </a:schemeClr>
                </a:solidFill>
              </a:rPr>
              <a:t>array-string </a:t>
            </a:r>
          </a:p>
          <a:p>
            <a:r>
              <a:rPr lang="en-GB" dirty="0" err="1"/>
              <a:t>F</a:t>
            </a:r>
            <a:r>
              <a:rPr lang="en-GB" dirty="0" err="1" smtClean="0"/>
              <a:t>otot</a:t>
            </a:r>
            <a:r>
              <a:rPr lang="en-GB" dirty="0" smtClean="0"/>
              <a:t>  </a:t>
            </a:r>
            <a:r>
              <a:rPr lang="en-GB" dirty="0" err="1" smtClean="0"/>
              <a:t>ndodhen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folderin</a:t>
            </a:r>
            <a:r>
              <a:rPr lang="en-GB" dirty="0" smtClean="0"/>
              <a:t> </a:t>
            </a:r>
            <a:r>
              <a:rPr lang="en-GB" dirty="0" err="1" smtClean="0">
                <a:solidFill>
                  <a:schemeClr val="accent2">
                    <a:lumMod val="75000"/>
                  </a:schemeClr>
                </a:solidFill>
              </a:rPr>
              <a:t>drawable</a:t>
            </a:r>
            <a:endParaRPr lang="en-GB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42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274</TotalTime>
  <Words>739</Words>
  <Application>Microsoft Office PowerPoint</Application>
  <PresentationFormat>Widescreen</PresentationFormat>
  <Paragraphs>82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Century Gothic</vt:lpstr>
      <vt:lpstr>Wingdings 3</vt:lpstr>
      <vt:lpstr>Wisp</vt:lpstr>
      <vt:lpstr>Yoga App</vt:lpstr>
      <vt:lpstr>Cfare i ofron perdoruesit</vt:lpstr>
      <vt:lpstr>Main Activity</vt:lpstr>
      <vt:lpstr>RelativLayout  main.xml   &amp;   VB.xml</vt:lpstr>
      <vt:lpstr>Aktiviteti ScrollView</vt:lpstr>
      <vt:lpstr>Layout i ScrollView &amp; MainActivity </vt:lpstr>
      <vt:lpstr>Foto ne baze to klikimit te ListView</vt:lpstr>
      <vt:lpstr>ListView me elemente</vt:lpstr>
      <vt:lpstr>Fotot e shfaqura pas perzgjedhje </vt:lpstr>
      <vt:lpstr>Layout i ListView</vt:lpstr>
      <vt:lpstr>List me video  </vt:lpstr>
      <vt:lpstr>VideoView aktiviteti.java</vt:lpstr>
      <vt:lpstr>VideoView Layout</vt:lpstr>
      <vt:lpstr>Audio Media Player </vt:lpstr>
      <vt:lpstr>MediaPlayer.java</vt:lpstr>
      <vt:lpstr>Adapter</vt:lpstr>
      <vt:lpstr>Clasa Music</vt:lpstr>
      <vt:lpstr>FloatActionButton per te dergur mesazh</vt:lpstr>
      <vt:lpstr>MessageActivity.java</vt:lpstr>
      <vt:lpstr>Send Message Layout</vt:lpstr>
      <vt:lpstr>Opsionet per tu derguar mesazhi</vt:lpstr>
      <vt:lpstr>PowerPoint Presentation</vt:lpstr>
      <vt:lpstr>Problemet e hasura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Yoga App</dc:title>
  <dc:creator>sara zhuri</dc:creator>
  <cp:lastModifiedBy>sara zhuri</cp:lastModifiedBy>
  <cp:revision>32</cp:revision>
  <dcterms:created xsi:type="dcterms:W3CDTF">2020-05-28T08:49:26Z</dcterms:created>
  <dcterms:modified xsi:type="dcterms:W3CDTF">2020-07-27T12:19:42Z</dcterms:modified>
</cp:coreProperties>
</file>

<file path=docProps/thumbnail.jpeg>
</file>